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307" r:id="rId27"/>
    <p:sldId id="308" r:id="rId28"/>
    <p:sldId id="310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</p:sldIdLst>
  <p:sldSz cx="14630400" cy="82296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0880" cy="822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79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1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718200" y="762624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84" name="Group 7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85" name="CustomShape 8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7" name="CustomShape 9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4F3AE7A2-2542-40B5-ABB0-EA1921740822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89" name="PlaceHolder 1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0880" cy="822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0" name="PlaceHolder 1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3"/>
          <p:cNvSpPr/>
          <p:nvPr/>
        </p:nvSpPr>
        <p:spPr>
          <a:xfrm>
            <a:off x="3790800" y="5175360"/>
            <a:ext cx="69145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5864400" y="4184640"/>
            <a:ext cx="213588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3790800" y="5632560"/>
            <a:ext cx="38728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2031840" y="5175360"/>
            <a:ext cx="1675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3525480" y="171288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5" name="CustomShape 9"/>
          <p:cNvSpPr/>
          <p:nvPr/>
        </p:nvSpPr>
        <p:spPr>
          <a:xfrm>
            <a:off x="8139240" y="4184640"/>
            <a:ext cx="257580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6" name="CustomShape 10"/>
          <p:cNvSpPr/>
          <p:nvPr/>
        </p:nvSpPr>
        <p:spPr>
          <a:xfrm>
            <a:off x="573732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7" name="CustomShape 11"/>
          <p:cNvSpPr/>
          <p:nvPr/>
        </p:nvSpPr>
        <p:spPr>
          <a:xfrm>
            <a:off x="3192840" y="30481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8" name="CustomShape 12"/>
          <p:cNvSpPr/>
          <p:nvPr/>
        </p:nvSpPr>
        <p:spPr>
          <a:xfrm>
            <a:off x="914400" y="273672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9" name="CustomShape 13"/>
          <p:cNvSpPr/>
          <p:nvPr/>
        </p:nvSpPr>
        <p:spPr>
          <a:xfrm>
            <a:off x="828864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0" name="CustomShape 14"/>
          <p:cNvSpPr/>
          <p:nvPr/>
        </p:nvSpPr>
        <p:spPr>
          <a:xfrm>
            <a:off x="914400" y="391788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1" name="CustomShape 15"/>
          <p:cNvSpPr/>
          <p:nvPr/>
        </p:nvSpPr>
        <p:spPr>
          <a:xfrm>
            <a:off x="3556080" y="4165560"/>
            <a:ext cx="2145600" cy="6343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6"/>
          <p:cNvSpPr/>
          <p:nvPr/>
        </p:nvSpPr>
        <p:spPr>
          <a:xfrm>
            <a:off x="914400" y="1295280"/>
            <a:ext cx="10111680" cy="1301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7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8"/>
          <p:cNvSpPr/>
          <p:nvPr/>
        </p:nvSpPr>
        <p:spPr>
          <a:xfrm>
            <a:off x="11350800" y="375300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9"/>
          <p:cNvSpPr/>
          <p:nvPr/>
        </p:nvSpPr>
        <p:spPr>
          <a:xfrm>
            <a:off x="11350800" y="5105520"/>
            <a:ext cx="1602720" cy="9136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20"/>
          <p:cNvSpPr/>
          <p:nvPr/>
        </p:nvSpPr>
        <p:spPr>
          <a:xfrm>
            <a:off x="11350800" y="43434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21"/>
          <p:cNvSpPr/>
          <p:nvPr/>
        </p:nvSpPr>
        <p:spPr>
          <a:xfrm>
            <a:off x="11350800" y="2743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22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9" name="CustomShape 23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50" name="CustomShape 24"/>
          <p:cNvSpPr/>
          <p:nvPr/>
        </p:nvSpPr>
        <p:spPr>
          <a:xfrm>
            <a:off x="6979320" y="1716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1" name="CustomShape 25"/>
          <p:cNvSpPr/>
          <p:nvPr/>
        </p:nvSpPr>
        <p:spPr>
          <a:xfrm>
            <a:off x="11350800" y="1816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6D7F279-BF77-48F5-A72B-910DDDCED9E8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34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2680" y="1522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35" name="Group 2"/>
          <p:cNvGrpSpPr/>
          <p:nvPr/>
        </p:nvGrpSpPr>
        <p:grpSpPr>
          <a:xfrm>
            <a:off x="3886200" y="1905120"/>
            <a:ext cx="1675800" cy="456480"/>
            <a:chOff x="3886200" y="1905120"/>
            <a:chExt cx="1675800" cy="456480"/>
          </a:xfrm>
        </p:grpSpPr>
        <p:sp>
          <p:nvSpPr>
            <p:cNvPr id="536" name="CustomShape 3"/>
            <p:cNvSpPr/>
            <p:nvPr/>
          </p:nvSpPr>
          <p:spPr>
            <a:xfrm>
              <a:off x="3886200" y="19051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7" name="CustomShape 4"/>
            <p:cNvSpPr/>
            <p:nvPr/>
          </p:nvSpPr>
          <p:spPr>
            <a:xfrm>
              <a:off x="53492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5"/>
            <p:cNvSpPr/>
            <p:nvPr/>
          </p:nvSpPr>
          <p:spPr>
            <a:xfrm>
              <a:off x="513576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6"/>
            <p:cNvSpPr/>
            <p:nvPr/>
          </p:nvSpPr>
          <p:spPr>
            <a:xfrm>
              <a:off x="493020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7"/>
            <p:cNvSpPr/>
            <p:nvPr/>
          </p:nvSpPr>
          <p:spPr>
            <a:xfrm>
              <a:off x="472428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8"/>
            <p:cNvSpPr/>
            <p:nvPr/>
          </p:nvSpPr>
          <p:spPr>
            <a:xfrm>
              <a:off x="452520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9"/>
            <p:cNvSpPr/>
            <p:nvPr/>
          </p:nvSpPr>
          <p:spPr>
            <a:xfrm>
              <a:off x="431820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CustomShape 10"/>
            <p:cNvSpPr/>
            <p:nvPr/>
          </p:nvSpPr>
          <p:spPr>
            <a:xfrm>
              <a:off x="412668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4" name="CustomShape 11"/>
            <p:cNvSpPr/>
            <p:nvPr/>
          </p:nvSpPr>
          <p:spPr>
            <a:xfrm>
              <a:off x="39272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5" name="Group 12"/>
          <p:cNvGrpSpPr/>
          <p:nvPr/>
        </p:nvGrpSpPr>
        <p:grpSpPr>
          <a:xfrm>
            <a:off x="1881000" y="1905120"/>
            <a:ext cx="1675800" cy="456480"/>
            <a:chOff x="1881000" y="1905120"/>
            <a:chExt cx="1675800" cy="456480"/>
          </a:xfrm>
        </p:grpSpPr>
        <p:sp>
          <p:nvSpPr>
            <p:cNvPr id="546" name="CustomShape 13"/>
            <p:cNvSpPr/>
            <p:nvPr/>
          </p:nvSpPr>
          <p:spPr>
            <a:xfrm>
              <a:off x="1881000" y="19051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7" name="CustomShape 14"/>
            <p:cNvSpPr/>
            <p:nvPr/>
          </p:nvSpPr>
          <p:spPr>
            <a:xfrm>
              <a:off x="334296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8" name="CustomShape 15"/>
            <p:cNvSpPr/>
            <p:nvPr/>
          </p:nvSpPr>
          <p:spPr>
            <a:xfrm>
              <a:off x="313092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9" name="CustomShape 16"/>
            <p:cNvSpPr/>
            <p:nvPr/>
          </p:nvSpPr>
          <p:spPr>
            <a:xfrm>
              <a:off x="29138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0" name="CustomShape 17"/>
            <p:cNvSpPr/>
            <p:nvPr/>
          </p:nvSpPr>
          <p:spPr>
            <a:xfrm>
              <a:off x="270792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1" name="CustomShape 18"/>
            <p:cNvSpPr/>
            <p:nvPr/>
          </p:nvSpPr>
          <p:spPr>
            <a:xfrm>
              <a:off x="249660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19"/>
            <p:cNvSpPr/>
            <p:nvPr/>
          </p:nvSpPr>
          <p:spPr>
            <a:xfrm>
              <a:off x="228888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20"/>
            <p:cNvSpPr/>
            <p:nvPr/>
          </p:nvSpPr>
          <p:spPr>
            <a:xfrm>
              <a:off x="210888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21"/>
            <p:cNvSpPr/>
            <p:nvPr/>
          </p:nvSpPr>
          <p:spPr>
            <a:xfrm>
              <a:off x="192312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5" name="Group 22"/>
          <p:cNvGrpSpPr/>
          <p:nvPr/>
        </p:nvGrpSpPr>
        <p:grpSpPr>
          <a:xfrm>
            <a:off x="1600200" y="3562200"/>
            <a:ext cx="4198320" cy="1086840"/>
            <a:chOff x="1600200" y="3562200"/>
            <a:chExt cx="4198320" cy="1086840"/>
          </a:xfrm>
        </p:grpSpPr>
        <p:sp>
          <p:nvSpPr>
            <p:cNvPr id="556" name="CustomShape 23"/>
            <p:cNvSpPr/>
            <p:nvPr/>
          </p:nvSpPr>
          <p:spPr>
            <a:xfrm>
              <a:off x="3818160" y="356220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7" name="CustomShape 24"/>
            <p:cNvSpPr/>
            <p:nvPr/>
          </p:nvSpPr>
          <p:spPr>
            <a:xfrm>
              <a:off x="1600200" y="35841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8" name="CustomShape 25"/>
            <p:cNvSpPr/>
            <p:nvPr/>
          </p:nvSpPr>
          <p:spPr>
            <a:xfrm>
              <a:off x="2667240" y="4284720"/>
              <a:ext cx="1956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59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6200" y="874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60" name="Group 26"/>
          <p:cNvGrpSpPr/>
          <p:nvPr/>
        </p:nvGrpSpPr>
        <p:grpSpPr>
          <a:xfrm>
            <a:off x="8077320" y="1843920"/>
            <a:ext cx="1675800" cy="456480"/>
            <a:chOff x="8077320" y="1843920"/>
            <a:chExt cx="1675800" cy="456480"/>
          </a:xfrm>
        </p:grpSpPr>
        <p:sp>
          <p:nvSpPr>
            <p:cNvPr id="561" name="CustomShape 27"/>
            <p:cNvSpPr/>
            <p:nvPr/>
          </p:nvSpPr>
          <p:spPr>
            <a:xfrm>
              <a:off x="8077320" y="18439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2" name="CustomShape 28"/>
            <p:cNvSpPr/>
            <p:nvPr/>
          </p:nvSpPr>
          <p:spPr>
            <a:xfrm>
              <a:off x="955080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29"/>
            <p:cNvSpPr/>
            <p:nvPr/>
          </p:nvSpPr>
          <p:spPr>
            <a:xfrm>
              <a:off x="9363960" y="20840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30"/>
            <p:cNvSpPr/>
            <p:nvPr/>
          </p:nvSpPr>
          <p:spPr>
            <a:xfrm>
              <a:off x="911844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31"/>
            <p:cNvSpPr/>
            <p:nvPr/>
          </p:nvSpPr>
          <p:spPr>
            <a:xfrm>
              <a:off x="890316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32"/>
            <p:cNvSpPr/>
            <p:nvPr/>
          </p:nvSpPr>
          <p:spPr>
            <a:xfrm>
              <a:off x="869256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33"/>
            <p:cNvSpPr/>
            <p:nvPr/>
          </p:nvSpPr>
          <p:spPr>
            <a:xfrm>
              <a:off x="850860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8" name="CustomShape 34"/>
            <p:cNvSpPr/>
            <p:nvPr/>
          </p:nvSpPr>
          <p:spPr>
            <a:xfrm>
              <a:off x="8304840" y="20725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9" name="CustomShape 35"/>
            <p:cNvSpPr/>
            <p:nvPr/>
          </p:nvSpPr>
          <p:spPr>
            <a:xfrm>
              <a:off x="8119080" y="20725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70" name="Group 36"/>
          <p:cNvGrpSpPr/>
          <p:nvPr/>
        </p:nvGrpSpPr>
        <p:grpSpPr>
          <a:xfrm>
            <a:off x="10148400" y="1841040"/>
            <a:ext cx="1675800" cy="456480"/>
            <a:chOff x="10148400" y="1841040"/>
            <a:chExt cx="1675800" cy="456480"/>
          </a:xfrm>
        </p:grpSpPr>
        <p:sp>
          <p:nvSpPr>
            <p:cNvPr id="571" name="CustomShape 37"/>
            <p:cNvSpPr/>
            <p:nvPr/>
          </p:nvSpPr>
          <p:spPr>
            <a:xfrm rot="10800000">
              <a:off x="10148400" y="18410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2" name="CustomShape 38"/>
            <p:cNvSpPr/>
            <p:nvPr/>
          </p:nvSpPr>
          <p:spPr>
            <a:xfrm rot="10800000">
              <a:off x="1019916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3" name="CustomShape 39"/>
            <p:cNvSpPr/>
            <p:nvPr/>
          </p:nvSpPr>
          <p:spPr>
            <a:xfrm rot="10800000">
              <a:off x="10421280" y="1936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4" name="CustomShape 40"/>
            <p:cNvSpPr/>
            <p:nvPr/>
          </p:nvSpPr>
          <p:spPr>
            <a:xfrm rot="10800000">
              <a:off x="1063188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5" name="CustomShape 41"/>
            <p:cNvSpPr/>
            <p:nvPr/>
          </p:nvSpPr>
          <p:spPr>
            <a:xfrm rot="10800000">
              <a:off x="1084680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6" name="CustomShape 42"/>
            <p:cNvSpPr/>
            <p:nvPr/>
          </p:nvSpPr>
          <p:spPr>
            <a:xfrm rot="10800000">
              <a:off x="1105740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43"/>
            <p:cNvSpPr/>
            <p:nvPr/>
          </p:nvSpPr>
          <p:spPr>
            <a:xfrm rot="10800000">
              <a:off x="11251440" y="20962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44"/>
            <p:cNvSpPr/>
            <p:nvPr/>
          </p:nvSpPr>
          <p:spPr>
            <a:xfrm rot="10800000">
              <a:off x="11445120" y="1917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45"/>
            <p:cNvSpPr/>
            <p:nvPr/>
          </p:nvSpPr>
          <p:spPr>
            <a:xfrm rot="10800000">
              <a:off x="11630880" y="1917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0" name="Group 46"/>
          <p:cNvGrpSpPr/>
          <p:nvPr/>
        </p:nvGrpSpPr>
        <p:grpSpPr>
          <a:xfrm>
            <a:off x="7719480" y="3697200"/>
            <a:ext cx="4198320" cy="1086840"/>
            <a:chOff x="7719480" y="3697200"/>
            <a:chExt cx="4198320" cy="1086840"/>
          </a:xfrm>
        </p:grpSpPr>
        <p:sp>
          <p:nvSpPr>
            <p:cNvPr id="581" name="CustomShape 47"/>
            <p:cNvSpPr/>
            <p:nvPr/>
          </p:nvSpPr>
          <p:spPr>
            <a:xfrm>
              <a:off x="9937440" y="369720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2" name="CustomShape 48"/>
            <p:cNvSpPr/>
            <p:nvPr/>
          </p:nvSpPr>
          <p:spPr>
            <a:xfrm>
              <a:off x="7719480" y="37191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3" name="CustomShape 49"/>
            <p:cNvSpPr/>
            <p:nvPr/>
          </p:nvSpPr>
          <p:spPr>
            <a:xfrm>
              <a:off x="8786520" y="4419720"/>
              <a:ext cx="198216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8A2291F9-F4D4-4AF2-8967-DE3DBBAE5B56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85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3600" y="6094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86" name="Group 2"/>
          <p:cNvGrpSpPr/>
          <p:nvPr/>
        </p:nvGrpSpPr>
        <p:grpSpPr>
          <a:xfrm>
            <a:off x="7163280" y="2363040"/>
            <a:ext cx="1675800" cy="456480"/>
            <a:chOff x="7163280" y="2363040"/>
            <a:chExt cx="1675800" cy="456480"/>
          </a:xfrm>
        </p:grpSpPr>
        <p:sp>
          <p:nvSpPr>
            <p:cNvPr id="587" name="CustomShape 3"/>
            <p:cNvSpPr/>
            <p:nvPr/>
          </p:nvSpPr>
          <p:spPr>
            <a:xfrm rot="10800000">
              <a:off x="7163280" y="23630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8" name="CustomShape 4"/>
            <p:cNvSpPr/>
            <p:nvPr/>
          </p:nvSpPr>
          <p:spPr>
            <a:xfrm rot="10800000">
              <a:off x="7225920" y="25876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5"/>
            <p:cNvSpPr/>
            <p:nvPr/>
          </p:nvSpPr>
          <p:spPr>
            <a:xfrm rot="10800000">
              <a:off x="7440840" y="2412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6"/>
            <p:cNvSpPr/>
            <p:nvPr/>
          </p:nvSpPr>
          <p:spPr>
            <a:xfrm rot="10800000">
              <a:off x="765504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7"/>
            <p:cNvSpPr/>
            <p:nvPr/>
          </p:nvSpPr>
          <p:spPr>
            <a:xfrm rot="10800000">
              <a:off x="785988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8"/>
            <p:cNvSpPr/>
            <p:nvPr/>
          </p:nvSpPr>
          <p:spPr>
            <a:xfrm rot="10800000">
              <a:off x="805896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9"/>
            <p:cNvSpPr/>
            <p:nvPr/>
          </p:nvSpPr>
          <p:spPr>
            <a:xfrm rot="10800000">
              <a:off x="828000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4" name="CustomShape 10"/>
            <p:cNvSpPr/>
            <p:nvPr/>
          </p:nvSpPr>
          <p:spPr>
            <a:xfrm rot="10800000">
              <a:off x="846000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5" name="CustomShape 11"/>
            <p:cNvSpPr/>
            <p:nvPr/>
          </p:nvSpPr>
          <p:spPr>
            <a:xfrm rot="10800000">
              <a:off x="864576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6" name="Group 12"/>
          <p:cNvGrpSpPr/>
          <p:nvPr/>
        </p:nvGrpSpPr>
        <p:grpSpPr>
          <a:xfrm>
            <a:off x="5184360" y="2362320"/>
            <a:ext cx="1675800" cy="456480"/>
            <a:chOff x="5184360" y="2362320"/>
            <a:chExt cx="1675800" cy="456480"/>
          </a:xfrm>
        </p:grpSpPr>
        <p:sp>
          <p:nvSpPr>
            <p:cNvPr id="597" name="CustomShape 13"/>
            <p:cNvSpPr/>
            <p:nvPr/>
          </p:nvSpPr>
          <p:spPr>
            <a:xfrm>
              <a:off x="5184360" y="23623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8" name="CustomShape 14"/>
            <p:cNvSpPr/>
            <p:nvPr/>
          </p:nvSpPr>
          <p:spPr>
            <a:xfrm>
              <a:off x="665784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9" name="CustomShape 15"/>
            <p:cNvSpPr/>
            <p:nvPr/>
          </p:nvSpPr>
          <p:spPr>
            <a:xfrm>
              <a:off x="6471360" y="2602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0" name="CustomShape 16"/>
            <p:cNvSpPr/>
            <p:nvPr/>
          </p:nvSpPr>
          <p:spPr>
            <a:xfrm>
              <a:off x="622548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1" name="CustomShape 17"/>
            <p:cNvSpPr/>
            <p:nvPr/>
          </p:nvSpPr>
          <p:spPr>
            <a:xfrm>
              <a:off x="60102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2" name="CustomShape 18"/>
            <p:cNvSpPr/>
            <p:nvPr/>
          </p:nvSpPr>
          <p:spPr>
            <a:xfrm>
              <a:off x="57996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19"/>
            <p:cNvSpPr/>
            <p:nvPr/>
          </p:nvSpPr>
          <p:spPr>
            <a:xfrm>
              <a:off x="56160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20"/>
            <p:cNvSpPr/>
            <p:nvPr/>
          </p:nvSpPr>
          <p:spPr>
            <a:xfrm>
              <a:off x="5412240" y="2590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21"/>
            <p:cNvSpPr/>
            <p:nvPr/>
          </p:nvSpPr>
          <p:spPr>
            <a:xfrm>
              <a:off x="5226480" y="2590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06" name="Group 22"/>
          <p:cNvGrpSpPr/>
          <p:nvPr/>
        </p:nvGrpSpPr>
        <p:grpSpPr>
          <a:xfrm>
            <a:off x="5063400" y="4023360"/>
            <a:ext cx="4197960" cy="1086840"/>
            <a:chOff x="5063400" y="4023360"/>
            <a:chExt cx="4197960" cy="1086840"/>
          </a:xfrm>
        </p:grpSpPr>
        <p:sp>
          <p:nvSpPr>
            <p:cNvPr id="607" name="CustomShape 23"/>
            <p:cNvSpPr/>
            <p:nvPr/>
          </p:nvSpPr>
          <p:spPr>
            <a:xfrm>
              <a:off x="7281000" y="40233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08" name="CustomShape 24"/>
            <p:cNvSpPr/>
            <p:nvPr/>
          </p:nvSpPr>
          <p:spPr>
            <a:xfrm>
              <a:off x="5063400" y="40453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09" name="CustomShape 25"/>
            <p:cNvSpPr/>
            <p:nvPr/>
          </p:nvSpPr>
          <p:spPr>
            <a:xfrm>
              <a:off x="6132240" y="4745880"/>
              <a:ext cx="23371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5640" cy="3995640"/>
          </a:xfrm>
          <a:prstGeom prst="rect">
            <a:avLst/>
          </a:prstGeom>
          <a:ln>
            <a:noFill/>
          </a:ln>
        </p:spPr>
      </p:pic>
      <p:sp>
        <p:nvSpPr>
          <p:cNvPr id="611" name="CustomShape 1"/>
          <p:cNvSpPr/>
          <p:nvPr/>
        </p:nvSpPr>
        <p:spPr>
          <a:xfrm>
            <a:off x="2130840" y="1126440"/>
            <a:ext cx="4924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2"/>
          <p:cNvSpPr/>
          <p:nvPr/>
        </p:nvSpPr>
        <p:spPr>
          <a:xfrm>
            <a:off x="1139040" y="932400"/>
            <a:ext cx="98388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13" name="CustomShape 3"/>
          <p:cNvSpPr/>
          <p:nvPr/>
        </p:nvSpPr>
        <p:spPr>
          <a:xfrm>
            <a:off x="1198440" y="2560680"/>
            <a:ext cx="94284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14" name="CustomShape 4"/>
          <p:cNvSpPr/>
          <p:nvPr/>
        </p:nvSpPr>
        <p:spPr>
          <a:xfrm>
            <a:off x="1191600" y="3126960"/>
            <a:ext cx="86508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15" name="CustomShape 5"/>
          <p:cNvSpPr/>
          <p:nvPr/>
        </p:nvSpPr>
        <p:spPr>
          <a:xfrm>
            <a:off x="2006640" y="3207600"/>
            <a:ext cx="57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6"/>
          <p:cNvSpPr/>
          <p:nvPr/>
        </p:nvSpPr>
        <p:spPr>
          <a:xfrm>
            <a:off x="1977480" y="2689200"/>
            <a:ext cx="57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7"/>
          <p:cNvSpPr/>
          <p:nvPr/>
        </p:nvSpPr>
        <p:spPr>
          <a:xfrm flipV="1">
            <a:off x="2007720" y="4528440"/>
            <a:ext cx="1810440" cy="34596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8"/>
          <p:cNvSpPr/>
          <p:nvPr/>
        </p:nvSpPr>
        <p:spPr>
          <a:xfrm>
            <a:off x="1190880" y="4682160"/>
            <a:ext cx="81180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19" name="CustomShape 9"/>
          <p:cNvSpPr/>
          <p:nvPr/>
        </p:nvSpPr>
        <p:spPr>
          <a:xfrm>
            <a:off x="6372360" y="3786120"/>
            <a:ext cx="93960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0" name="CustomShape 10"/>
          <p:cNvSpPr/>
          <p:nvPr/>
        </p:nvSpPr>
        <p:spPr>
          <a:xfrm flipH="1">
            <a:off x="4872600" y="3906000"/>
            <a:ext cx="149220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141DD249-C80B-4CCF-A859-1B10A6E34B88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622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7600" cy="5166360"/>
          </a:xfrm>
          <a:prstGeom prst="rect">
            <a:avLst/>
          </a:prstGeom>
          <a:ln>
            <a:noFill/>
          </a:ln>
        </p:spPr>
      </p:pic>
      <p:sp>
        <p:nvSpPr>
          <p:cNvPr id="623" name="CustomShape 2"/>
          <p:cNvSpPr/>
          <p:nvPr/>
        </p:nvSpPr>
        <p:spPr>
          <a:xfrm>
            <a:off x="1364400" y="5680440"/>
            <a:ext cx="4924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3"/>
          <p:cNvSpPr/>
          <p:nvPr/>
        </p:nvSpPr>
        <p:spPr>
          <a:xfrm>
            <a:off x="372600" y="5486400"/>
            <a:ext cx="98388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5" name="CustomShape 4"/>
          <p:cNvSpPr/>
          <p:nvPr/>
        </p:nvSpPr>
        <p:spPr>
          <a:xfrm>
            <a:off x="376200" y="4047120"/>
            <a:ext cx="94284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6" name="CustomShape 5"/>
          <p:cNvSpPr/>
          <p:nvPr/>
        </p:nvSpPr>
        <p:spPr>
          <a:xfrm>
            <a:off x="1330560" y="4167360"/>
            <a:ext cx="57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6"/>
          <p:cNvSpPr/>
          <p:nvPr/>
        </p:nvSpPr>
        <p:spPr>
          <a:xfrm>
            <a:off x="6557040" y="1523880"/>
            <a:ext cx="86508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8" name="CustomShape 7"/>
          <p:cNvSpPr/>
          <p:nvPr/>
        </p:nvSpPr>
        <p:spPr>
          <a:xfrm flipH="1">
            <a:off x="5959440" y="1644120"/>
            <a:ext cx="6087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9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31160" cy="5166360"/>
          </a:xfrm>
          <a:prstGeom prst="rect">
            <a:avLst/>
          </a:prstGeom>
          <a:ln>
            <a:noFill/>
          </a:ln>
        </p:spPr>
      </p:pic>
      <p:sp>
        <p:nvSpPr>
          <p:cNvPr id="630" name="CustomShape 8"/>
          <p:cNvSpPr/>
          <p:nvPr/>
        </p:nvSpPr>
        <p:spPr>
          <a:xfrm>
            <a:off x="12911040" y="1376280"/>
            <a:ext cx="81180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1" name="CustomShape 9"/>
          <p:cNvSpPr/>
          <p:nvPr/>
        </p:nvSpPr>
        <p:spPr>
          <a:xfrm>
            <a:off x="12909240" y="2743200"/>
            <a:ext cx="93960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2" name="CustomShape 10"/>
          <p:cNvSpPr/>
          <p:nvPr/>
        </p:nvSpPr>
        <p:spPr>
          <a:xfrm flipH="1">
            <a:off x="11886480" y="2863080"/>
            <a:ext cx="1015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11"/>
          <p:cNvSpPr/>
          <p:nvPr/>
        </p:nvSpPr>
        <p:spPr>
          <a:xfrm rot="10800000">
            <a:off x="15914520" y="1985400"/>
            <a:ext cx="3007440" cy="41472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4973760" y="261720"/>
            <a:ext cx="4114080" cy="6599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4"/>
          <p:cNvSpPr/>
          <p:nvPr/>
        </p:nvSpPr>
        <p:spPr>
          <a:xfrm>
            <a:off x="5355000" y="591120"/>
            <a:ext cx="350460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38" name="CustomShape 5"/>
          <p:cNvSpPr/>
          <p:nvPr/>
        </p:nvSpPr>
        <p:spPr>
          <a:xfrm>
            <a:off x="2374920" y="59821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39" name="CustomShape 6"/>
          <p:cNvSpPr/>
          <p:nvPr/>
        </p:nvSpPr>
        <p:spPr>
          <a:xfrm>
            <a:off x="2374920" y="560124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0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1" name="CustomShape 8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2" name="CustomShape 9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3" name="CustomShape 10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4" name="CustomShape 11"/>
          <p:cNvSpPr/>
          <p:nvPr/>
        </p:nvSpPr>
        <p:spPr>
          <a:xfrm>
            <a:off x="5355000" y="4374000"/>
            <a:ext cx="217116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5" name="CustomShape 12"/>
          <p:cNvSpPr/>
          <p:nvPr/>
        </p:nvSpPr>
        <p:spPr>
          <a:xfrm>
            <a:off x="5351040" y="5309640"/>
            <a:ext cx="350460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6" name="CustomShape 13"/>
          <p:cNvSpPr/>
          <p:nvPr/>
        </p:nvSpPr>
        <p:spPr>
          <a:xfrm>
            <a:off x="5355000" y="3431880"/>
            <a:ext cx="217116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7" name="CustomShape 14"/>
          <p:cNvSpPr/>
          <p:nvPr/>
        </p:nvSpPr>
        <p:spPr>
          <a:xfrm>
            <a:off x="5351040" y="2500200"/>
            <a:ext cx="350460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8" name="CustomShape 15"/>
          <p:cNvSpPr/>
          <p:nvPr/>
        </p:nvSpPr>
        <p:spPr>
          <a:xfrm>
            <a:off x="5355000" y="1536120"/>
            <a:ext cx="350460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49" name="CustomShape 16"/>
          <p:cNvSpPr/>
          <p:nvPr/>
        </p:nvSpPr>
        <p:spPr>
          <a:xfrm>
            <a:off x="6972480" y="98748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18"/>
          <p:cNvSpPr/>
          <p:nvPr/>
        </p:nvSpPr>
        <p:spPr>
          <a:xfrm>
            <a:off x="6970320" y="193644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9"/>
          <p:cNvSpPr/>
          <p:nvPr/>
        </p:nvSpPr>
        <p:spPr>
          <a:xfrm>
            <a:off x="6318360" y="288684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20"/>
          <p:cNvSpPr/>
          <p:nvPr/>
        </p:nvSpPr>
        <p:spPr>
          <a:xfrm>
            <a:off x="6318360" y="383076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21"/>
          <p:cNvSpPr/>
          <p:nvPr/>
        </p:nvSpPr>
        <p:spPr>
          <a:xfrm>
            <a:off x="6318360" y="475272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22"/>
          <p:cNvSpPr/>
          <p:nvPr/>
        </p:nvSpPr>
        <p:spPr>
          <a:xfrm>
            <a:off x="6071760" y="570348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23"/>
          <p:cNvSpPr/>
          <p:nvPr/>
        </p:nvSpPr>
        <p:spPr>
          <a:xfrm>
            <a:off x="8229600" y="2867040"/>
            <a:ext cx="227880" cy="2439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24"/>
          <p:cNvSpPr/>
          <p:nvPr/>
        </p:nvSpPr>
        <p:spPr>
          <a:xfrm>
            <a:off x="9465840" y="591120"/>
            <a:ext cx="374040" cy="34621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25"/>
          <p:cNvSpPr/>
          <p:nvPr/>
        </p:nvSpPr>
        <p:spPr>
          <a:xfrm>
            <a:off x="9473040" y="4175280"/>
            <a:ext cx="366480" cy="1782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26"/>
          <p:cNvSpPr/>
          <p:nvPr/>
        </p:nvSpPr>
        <p:spPr>
          <a:xfrm>
            <a:off x="9520560" y="205776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0" name="CustomShape 27"/>
          <p:cNvSpPr/>
          <p:nvPr/>
        </p:nvSpPr>
        <p:spPr>
          <a:xfrm>
            <a:off x="9520560" y="488232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1" name="CustomShape 28"/>
          <p:cNvSpPr/>
          <p:nvPr/>
        </p:nvSpPr>
        <p:spPr>
          <a:xfrm>
            <a:off x="7198920" y="6238800"/>
            <a:ext cx="165672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2" name="CustomShape 29"/>
          <p:cNvSpPr/>
          <p:nvPr/>
        </p:nvSpPr>
        <p:spPr>
          <a:xfrm>
            <a:off x="5357160" y="6238800"/>
            <a:ext cx="165672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3" name="CustomShape 30"/>
          <p:cNvSpPr/>
          <p:nvPr/>
        </p:nvSpPr>
        <p:spPr>
          <a:xfrm>
            <a:off x="7913160" y="568836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IN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65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66" name="CustomShape 3"/>
          <p:cNvSpPr/>
          <p:nvPr/>
        </p:nvSpPr>
        <p:spPr>
          <a:xfrm>
            <a:off x="5032800" y="214380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67" name="Table 4"/>
          <p:cNvGraphicFramePr/>
          <p:nvPr/>
        </p:nvGraphicFramePr>
        <p:xfrm>
          <a:off x="7003080" y="2131200"/>
          <a:ext cx="1789200" cy="1553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68" name="Table 5"/>
          <p:cNvGraphicFramePr/>
          <p:nvPr/>
        </p:nvGraphicFramePr>
        <p:xfrm>
          <a:off x="7003080" y="3806640"/>
          <a:ext cx="1789200" cy="155088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9" name="CustomShape 6"/>
          <p:cNvSpPr/>
          <p:nvPr/>
        </p:nvSpPr>
        <p:spPr>
          <a:xfrm>
            <a:off x="5032800" y="378252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7"/>
          <p:cNvSpPr/>
          <p:nvPr/>
        </p:nvSpPr>
        <p:spPr>
          <a:xfrm rot="10800000" flipH="1" flipV="1">
            <a:off x="8562600" y="3374640"/>
            <a:ext cx="1559880" cy="46656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8"/>
          <p:cNvSpPr/>
          <p:nvPr/>
        </p:nvSpPr>
        <p:spPr>
          <a:xfrm rot="10800000" flipH="1" flipV="1">
            <a:off x="8562600" y="5099040"/>
            <a:ext cx="1559880" cy="51696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9"/>
          <p:cNvSpPr/>
          <p:nvPr/>
        </p:nvSpPr>
        <p:spPr>
          <a:xfrm>
            <a:off x="8915400" y="2131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3" name="CustomShape 10"/>
          <p:cNvSpPr/>
          <p:nvPr/>
        </p:nvSpPr>
        <p:spPr>
          <a:xfrm>
            <a:off x="8915400" y="2441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4" name="CustomShape 11"/>
          <p:cNvSpPr/>
          <p:nvPr/>
        </p:nvSpPr>
        <p:spPr>
          <a:xfrm>
            <a:off x="8915400" y="27698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5" name="CustomShape 12"/>
          <p:cNvSpPr/>
          <p:nvPr/>
        </p:nvSpPr>
        <p:spPr>
          <a:xfrm>
            <a:off x="8915400" y="3098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6" name="CustomShape 13"/>
          <p:cNvSpPr/>
          <p:nvPr/>
        </p:nvSpPr>
        <p:spPr>
          <a:xfrm>
            <a:off x="8915400" y="3427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7" name="CustomShape 14"/>
          <p:cNvSpPr/>
          <p:nvPr/>
        </p:nvSpPr>
        <p:spPr>
          <a:xfrm>
            <a:off x="8915400" y="3837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8" name="CustomShape 15"/>
          <p:cNvSpPr/>
          <p:nvPr/>
        </p:nvSpPr>
        <p:spPr>
          <a:xfrm>
            <a:off x="8915400" y="4147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79" name="CustomShape 16"/>
          <p:cNvSpPr/>
          <p:nvPr/>
        </p:nvSpPr>
        <p:spPr>
          <a:xfrm>
            <a:off x="8915400" y="4476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0" name="CustomShape 17"/>
          <p:cNvSpPr/>
          <p:nvPr/>
        </p:nvSpPr>
        <p:spPr>
          <a:xfrm>
            <a:off x="8915400" y="480528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1" name="CustomShape 18"/>
          <p:cNvSpPr/>
          <p:nvPr/>
        </p:nvSpPr>
        <p:spPr>
          <a:xfrm>
            <a:off x="8915400" y="5133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2" name="CustomShape 19"/>
          <p:cNvSpPr/>
          <p:nvPr/>
        </p:nvSpPr>
        <p:spPr>
          <a:xfrm>
            <a:off x="8610480" y="1872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3" name="CustomShape 20"/>
          <p:cNvSpPr/>
          <p:nvPr/>
        </p:nvSpPr>
        <p:spPr>
          <a:xfrm>
            <a:off x="5991120" y="26100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4" name="CustomShape 21"/>
          <p:cNvSpPr/>
          <p:nvPr/>
        </p:nvSpPr>
        <p:spPr>
          <a:xfrm>
            <a:off x="5991120" y="4305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IN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86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87" name="CustomShape 3"/>
          <p:cNvSpPr/>
          <p:nvPr/>
        </p:nvSpPr>
        <p:spPr>
          <a:xfrm>
            <a:off x="5032800" y="214380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88" name="Table 4"/>
          <p:cNvGraphicFramePr/>
          <p:nvPr/>
        </p:nvGraphicFramePr>
        <p:xfrm>
          <a:off x="7003080" y="2131200"/>
          <a:ext cx="1789200" cy="1553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9" name="Table 5"/>
          <p:cNvGraphicFramePr/>
          <p:nvPr/>
        </p:nvGraphicFramePr>
        <p:xfrm>
          <a:off x="7003080" y="3806640"/>
          <a:ext cx="1789200" cy="155088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0" name="CustomShape 6"/>
          <p:cNvSpPr/>
          <p:nvPr/>
        </p:nvSpPr>
        <p:spPr>
          <a:xfrm>
            <a:off x="5032800" y="378252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7"/>
          <p:cNvSpPr/>
          <p:nvPr/>
        </p:nvSpPr>
        <p:spPr>
          <a:xfrm rot="10800000" flipH="1" flipV="1">
            <a:off x="8562600" y="3374640"/>
            <a:ext cx="1559880" cy="46656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8"/>
          <p:cNvSpPr/>
          <p:nvPr/>
        </p:nvSpPr>
        <p:spPr>
          <a:xfrm rot="10800000" flipH="1" flipV="1">
            <a:off x="8562600" y="5099040"/>
            <a:ext cx="1559880" cy="51696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9"/>
          <p:cNvSpPr/>
          <p:nvPr/>
        </p:nvSpPr>
        <p:spPr>
          <a:xfrm>
            <a:off x="8915400" y="2131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4" name="CustomShape 10"/>
          <p:cNvSpPr/>
          <p:nvPr/>
        </p:nvSpPr>
        <p:spPr>
          <a:xfrm>
            <a:off x="8915400" y="2441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5" name="CustomShape 11"/>
          <p:cNvSpPr/>
          <p:nvPr/>
        </p:nvSpPr>
        <p:spPr>
          <a:xfrm>
            <a:off x="8915400" y="27698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6" name="CustomShape 12"/>
          <p:cNvSpPr/>
          <p:nvPr/>
        </p:nvSpPr>
        <p:spPr>
          <a:xfrm>
            <a:off x="8915400" y="3098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7" name="CustomShape 13"/>
          <p:cNvSpPr/>
          <p:nvPr/>
        </p:nvSpPr>
        <p:spPr>
          <a:xfrm>
            <a:off x="8915400" y="3427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8" name="CustomShape 14"/>
          <p:cNvSpPr/>
          <p:nvPr/>
        </p:nvSpPr>
        <p:spPr>
          <a:xfrm>
            <a:off x="8915400" y="3837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9" name="CustomShape 15"/>
          <p:cNvSpPr/>
          <p:nvPr/>
        </p:nvSpPr>
        <p:spPr>
          <a:xfrm>
            <a:off x="8915400" y="4147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0" name="CustomShape 16"/>
          <p:cNvSpPr/>
          <p:nvPr/>
        </p:nvSpPr>
        <p:spPr>
          <a:xfrm>
            <a:off x="8915400" y="4476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1" name="CustomShape 17"/>
          <p:cNvSpPr/>
          <p:nvPr/>
        </p:nvSpPr>
        <p:spPr>
          <a:xfrm>
            <a:off x="8915400" y="480528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2" name="CustomShape 18"/>
          <p:cNvSpPr/>
          <p:nvPr/>
        </p:nvSpPr>
        <p:spPr>
          <a:xfrm>
            <a:off x="8915400" y="5133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3" name="CustomShape 19"/>
          <p:cNvSpPr/>
          <p:nvPr/>
        </p:nvSpPr>
        <p:spPr>
          <a:xfrm>
            <a:off x="8610480" y="1872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4" name="CustomShape 20"/>
          <p:cNvSpPr/>
          <p:nvPr/>
        </p:nvSpPr>
        <p:spPr>
          <a:xfrm>
            <a:off x="5991120" y="26100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5" name="CustomShape 21"/>
          <p:cNvSpPr/>
          <p:nvPr/>
        </p:nvSpPr>
        <p:spPr>
          <a:xfrm>
            <a:off x="5991120" y="4305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IN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E1F05A1-FD31-48A3-8104-F8CAFF346C0E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708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09" name="CustomShape 4"/>
          <p:cNvSpPr/>
          <p:nvPr/>
        </p:nvSpPr>
        <p:spPr>
          <a:xfrm>
            <a:off x="6400800" y="356256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710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1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12" name="CustomShape 7"/>
          <p:cNvSpPr/>
          <p:nvPr/>
        </p:nvSpPr>
        <p:spPr>
          <a:xfrm>
            <a:off x="5410080" y="3809880"/>
            <a:ext cx="761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8"/>
          <p:cNvSpPr/>
          <p:nvPr/>
        </p:nvSpPr>
        <p:spPr>
          <a:xfrm flipV="1">
            <a:off x="7848720" y="2874240"/>
            <a:ext cx="974520" cy="70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9"/>
          <p:cNvSpPr/>
          <p:nvPr/>
        </p:nvSpPr>
        <p:spPr>
          <a:xfrm>
            <a:off x="7848720" y="4096080"/>
            <a:ext cx="929880" cy="72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CustomShape 10"/>
          <p:cNvSpPr/>
          <p:nvPr/>
        </p:nvSpPr>
        <p:spPr>
          <a:xfrm>
            <a:off x="7255080" y="2130120"/>
            <a:ext cx="15231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16" name="CustomShape 11"/>
          <p:cNvSpPr/>
          <p:nvPr/>
        </p:nvSpPr>
        <p:spPr>
          <a:xfrm>
            <a:off x="7534800" y="4680360"/>
            <a:ext cx="12222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17" name="CustomShape 12"/>
          <p:cNvSpPr/>
          <p:nvPr/>
        </p:nvSpPr>
        <p:spPr>
          <a:xfrm>
            <a:off x="5410080" y="4572000"/>
            <a:ext cx="304200" cy="2513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3"/>
          <p:cNvSpPr/>
          <p:nvPr/>
        </p:nvSpPr>
        <p:spPr>
          <a:xfrm>
            <a:off x="5787720" y="5652000"/>
            <a:ext cx="1445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19" name="CustomShape 14"/>
          <p:cNvSpPr/>
          <p:nvPr/>
        </p:nvSpPr>
        <p:spPr>
          <a:xfrm>
            <a:off x="13010760" y="5513760"/>
            <a:ext cx="13312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0" name="CustomShape 15"/>
          <p:cNvSpPr/>
          <p:nvPr/>
        </p:nvSpPr>
        <p:spPr>
          <a:xfrm>
            <a:off x="12698640" y="5284440"/>
            <a:ext cx="254520" cy="1187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4312800" y="45154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380880" y="1447920"/>
            <a:ext cx="92196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IN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24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5EAF3C2D-9B9D-4FE9-85A0-A38372AABDA0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25" name="CustomShape 5"/>
          <p:cNvSpPr/>
          <p:nvPr/>
        </p:nvSpPr>
        <p:spPr>
          <a:xfrm>
            <a:off x="609480" y="167652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6" name="CustomShape 6"/>
          <p:cNvSpPr/>
          <p:nvPr/>
        </p:nvSpPr>
        <p:spPr>
          <a:xfrm>
            <a:off x="618840" y="28026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7" name="CustomShape 7"/>
          <p:cNvSpPr/>
          <p:nvPr/>
        </p:nvSpPr>
        <p:spPr>
          <a:xfrm>
            <a:off x="2415600" y="167652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8" name="CustomShape 8"/>
          <p:cNvSpPr/>
          <p:nvPr/>
        </p:nvSpPr>
        <p:spPr>
          <a:xfrm>
            <a:off x="2415600" y="278748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29" name="CustomShape 9"/>
          <p:cNvSpPr/>
          <p:nvPr/>
        </p:nvSpPr>
        <p:spPr>
          <a:xfrm>
            <a:off x="2151720" y="3898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0" name="CustomShape 10"/>
          <p:cNvSpPr/>
          <p:nvPr/>
        </p:nvSpPr>
        <p:spPr>
          <a:xfrm>
            <a:off x="4114800" y="252540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31" name="CustomShape 11"/>
          <p:cNvSpPr/>
          <p:nvPr/>
        </p:nvSpPr>
        <p:spPr>
          <a:xfrm>
            <a:off x="1086480" y="227700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2" name="CustomShape 12"/>
          <p:cNvSpPr/>
          <p:nvPr/>
        </p:nvSpPr>
        <p:spPr>
          <a:xfrm>
            <a:off x="2133720" y="33418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3" name="CustomShape 13"/>
          <p:cNvSpPr/>
          <p:nvPr/>
        </p:nvSpPr>
        <p:spPr>
          <a:xfrm>
            <a:off x="1447920" y="1943280"/>
            <a:ext cx="96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14"/>
          <p:cNvSpPr/>
          <p:nvPr/>
        </p:nvSpPr>
        <p:spPr>
          <a:xfrm>
            <a:off x="1447920" y="3032640"/>
            <a:ext cx="93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15"/>
          <p:cNvSpPr/>
          <p:nvPr/>
        </p:nvSpPr>
        <p:spPr>
          <a:xfrm>
            <a:off x="3429000" y="1943280"/>
            <a:ext cx="685080" cy="84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16"/>
          <p:cNvSpPr/>
          <p:nvPr/>
        </p:nvSpPr>
        <p:spPr>
          <a:xfrm flipV="1">
            <a:off x="3420000" y="2791080"/>
            <a:ext cx="694080" cy="26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17"/>
          <p:cNvSpPr/>
          <p:nvPr/>
        </p:nvSpPr>
        <p:spPr>
          <a:xfrm flipV="1">
            <a:off x="3420000" y="2791080"/>
            <a:ext cx="694080" cy="132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8"/>
          <p:cNvSpPr/>
          <p:nvPr/>
        </p:nvSpPr>
        <p:spPr>
          <a:xfrm>
            <a:off x="5422320" y="2787480"/>
            <a:ext cx="67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9"/>
          <p:cNvSpPr/>
          <p:nvPr/>
        </p:nvSpPr>
        <p:spPr>
          <a:xfrm>
            <a:off x="6108120" y="252540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0" name="CustomShape 20"/>
          <p:cNvSpPr/>
          <p:nvPr/>
        </p:nvSpPr>
        <p:spPr>
          <a:xfrm>
            <a:off x="8001000" y="190944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1" name="CustomShape 21"/>
          <p:cNvSpPr/>
          <p:nvPr/>
        </p:nvSpPr>
        <p:spPr>
          <a:xfrm>
            <a:off x="7976520" y="3032640"/>
            <a:ext cx="1230840" cy="74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2" name="CustomShape 22"/>
          <p:cNvSpPr/>
          <p:nvPr/>
        </p:nvSpPr>
        <p:spPr>
          <a:xfrm flipV="1">
            <a:off x="7339680" y="2133000"/>
            <a:ext cx="636480" cy="65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23"/>
          <p:cNvSpPr/>
          <p:nvPr/>
        </p:nvSpPr>
        <p:spPr>
          <a:xfrm>
            <a:off x="7339680" y="2804040"/>
            <a:ext cx="636480" cy="51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24"/>
          <p:cNvSpPr/>
          <p:nvPr/>
        </p:nvSpPr>
        <p:spPr>
          <a:xfrm>
            <a:off x="1405440" y="306936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5" name="CustomShape 25"/>
          <p:cNvSpPr/>
          <p:nvPr/>
        </p:nvSpPr>
        <p:spPr>
          <a:xfrm>
            <a:off x="3664080" y="345492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6" name="CustomShape 26"/>
          <p:cNvSpPr/>
          <p:nvPr/>
        </p:nvSpPr>
        <p:spPr>
          <a:xfrm>
            <a:off x="1441080" y="190584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7" name="CustomShape 27"/>
          <p:cNvSpPr/>
          <p:nvPr/>
        </p:nvSpPr>
        <p:spPr>
          <a:xfrm>
            <a:off x="5369040" y="297828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8" name="CustomShape 28"/>
          <p:cNvSpPr/>
          <p:nvPr/>
        </p:nvSpPr>
        <p:spPr>
          <a:xfrm>
            <a:off x="7456680" y="2580480"/>
            <a:ext cx="90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49" name="CustomShape 29"/>
          <p:cNvSpPr/>
          <p:nvPr/>
        </p:nvSpPr>
        <p:spPr>
          <a:xfrm>
            <a:off x="8259480" y="411624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0" name="CustomShape 30"/>
          <p:cNvSpPr/>
          <p:nvPr/>
        </p:nvSpPr>
        <p:spPr>
          <a:xfrm>
            <a:off x="380880" y="4917600"/>
            <a:ext cx="92196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1" name="CustomShape 31"/>
          <p:cNvSpPr/>
          <p:nvPr/>
        </p:nvSpPr>
        <p:spPr>
          <a:xfrm>
            <a:off x="609480" y="51462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2" name="CustomShape 32"/>
          <p:cNvSpPr/>
          <p:nvPr/>
        </p:nvSpPr>
        <p:spPr>
          <a:xfrm>
            <a:off x="618840" y="627264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3" name="CustomShape 33"/>
          <p:cNvSpPr/>
          <p:nvPr/>
        </p:nvSpPr>
        <p:spPr>
          <a:xfrm>
            <a:off x="2415600" y="514620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4" name="CustomShape 34"/>
          <p:cNvSpPr/>
          <p:nvPr/>
        </p:nvSpPr>
        <p:spPr>
          <a:xfrm>
            <a:off x="2415600" y="625716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5" name="CustomShape 35"/>
          <p:cNvSpPr/>
          <p:nvPr/>
        </p:nvSpPr>
        <p:spPr>
          <a:xfrm>
            <a:off x="2151720" y="736812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6" name="CustomShape 36"/>
          <p:cNvSpPr/>
          <p:nvPr/>
        </p:nvSpPr>
        <p:spPr>
          <a:xfrm>
            <a:off x="4114800" y="5995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7" name="CustomShape 37"/>
          <p:cNvSpPr/>
          <p:nvPr/>
        </p:nvSpPr>
        <p:spPr>
          <a:xfrm>
            <a:off x="1086480" y="574704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58" name="CustomShape 38"/>
          <p:cNvSpPr/>
          <p:nvPr/>
        </p:nvSpPr>
        <p:spPr>
          <a:xfrm>
            <a:off x="2133720" y="681192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59" name="CustomShape 39"/>
          <p:cNvSpPr/>
          <p:nvPr/>
        </p:nvSpPr>
        <p:spPr>
          <a:xfrm>
            <a:off x="1447920" y="5412960"/>
            <a:ext cx="96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40"/>
          <p:cNvSpPr/>
          <p:nvPr/>
        </p:nvSpPr>
        <p:spPr>
          <a:xfrm>
            <a:off x="1447920" y="6502680"/>
            <a:ext cx="93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41"/>
          <p:cNvSpPr/>
          <p:nvPr/>
        </p:nvSpPr>
        <p:spPr>
          <a:xfrm>
            <a:off x="3429000" y="5412960"/>
            <a:ext cx="685080" cy="84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42"/>
          <p:cNvSpPr/>
          <p:nvPr/>
        </p:nvSpPr>
        <p:spPr>
          <a:xfrm flipV="1">
            <a:off x="3420000" y="6261120"/>
            <a:ext cx="694080" cy="26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43"/>
          <p:cNvSpPr/>
          <p:nvPr/>
        </p:nvSpPr>
        <p:spPr>
          <a:xfrm flipV="1">
            <a:off x="3420000" y="6261120"/>
            <a:ext cx="694080" cy="132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44"/>
          <p:cNvSpPr/>
          <p:nvPr/>
        </p:nvSpPr>
        <p:spPr>
          <a:xfrm>
            <a:off x="5422320" y="6257160"/>
            <a:ext cx="67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CustomShape 45"/>
          <p:cNvSpPr/>
          <p:nvPr/>
        </p:nvSpPr>
        <p:spPr>
          <a:xfrm>
            <a:off x="6108120" y="59950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6" name="CustomShape 46"/>
          <p:cNvSpPr/>
          <p:nvPr/>
        </p:nvSpPr>
        <p:spPr>
          <a:xfrm>
            <a:off x="8001000" y="53794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7" name="CustomShape 47"/>
          <p:cNvSpPr/>
          <p:nvPr/>
        </p:nvSpPr>
        <p:spPr>
          <a:xfrm>
            <a:off x="7976520" y="6502680"/>
            <a:ext cx="1230840" cy="76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8" name="CustomShape 48"/>
          <p:cNvSpPr/>
          <p:nvPr/>
        </p:nvSpPr>
        <p:spPr>
          <a:xfrm flipV="1">
            <a:off x="7339680" y="5602680"/>
            <a:ext cx="636480" cy="65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49"/>
          <p:cNvSpPr/>
          <p:nvPr/>
        </p:nvSpPr>
        <p:spPr>
          <a:xfrm>
            <a:off x="7339680" y="6274080"/>
            <a:ext cx="636480" cy="51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50"/>
          <p:cNvSpPr/>
          <p:nvPr/>
        </p:nvSpPr>
        <p:spPr>
          <a:xfrm>
            <a:off x="1405440" y="653940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71" name="CustomShape 51"/>
          <p:cNvSpPr/>
          <p:nvPr/>
        </p:nvSpPr>
        <p:spPr>
          <a:xfrm>
            <a:off x="3664080" y="692460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72" name="CustomShape 52"/>
          <p:cNvSpPr/>
          <p:nvPr/>
        </p:nvSpPr>
        <p:spPr>
          <a:xfrm>
            <a:off x="1441080" y="537588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73" name="CustomShape 53"/>
          <p:cNvSpPr/>
          <p:nvPr/>
        </p:nvSpPr>
        <p:spPr>
          <a:xfrm>
            <a:off x="5369040" y="644832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74" name="CustomShape 54"/>
          <p:cNvSpPr/>
          <p:nvPr/>
        </p:nvSpPr>
        <p:spPr>
          <a:xfrm>
            <a:off x="7456680" y="6050520"/>
            <a:ext cx="90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75" name="CustomShape 55"/>
          <p:cNvSpPr/>
          <p:nvPr/>
        </p:nvSpPr>
        <p:spPr>
          <a:xfrm>
            <a:off x="8259480" y="758628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76" name="CustomShape 56"/>
          <p:cNvSpPr/>
          <p:nvPr/>
        </p:nvSpPr>
        <p:spPr>
          <a:xfrm>
            <a:off x="12231720" y="3399480"/>
            <a:ext cx="2017080" cy="49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7" name="CustomShape 57"/>
          <p:cNvSpPr/>
          <p:nvPr/>
        </p:nvSpPr>
        <p:spPr>
          <a:xfrm>
            <a:off x="12243960" y="4590000"/>
            <a:ext cx="2017080" cy="822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8" name="CustomShape 58"/>
          <p:cNvSpPr/>
          <p:nvPr/>
        </p:nvSpPr>
        <p:spPr>
          <a:xfrm>
            <a:off x="9208080" y="2145240"/>
            <a:ext cx="3022920" cy="150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59"/>
          <p:cNvSpPr/>
          <p:nvPr/>
        </p:nvSpPr>
        <p:spPr>
          <a:xfrm flipV="1">
            <a:off x="9232560" y="3648240"/>
            <a:ext cx="2998440" cy="195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60"/>
          <p:cNvSpPr/>
          <p:nvPr/>
        </p:nvSpPr>
        <p:spPr>
          <a:xfrm>
            <a:off x="9220320" y="3454920"/>
            <a:ext cx="3022920" cy="150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61"/>
          <p:cNvSpPr/>
          <p:nvPr/>
        </p:nvSpPr>
        <p:spPr>
          <a:xfrm flipV="1">
            <a:off x="9238320" y="4910400"/>
            <a:ext cx="2998440" cy="195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62"/>
          <p:cNvSpPr/>
          <p:nvPr/>
        </p:nvSpPr>
        <p:spPr>
          <a:xfrm>
            <a:off x="10425240" y="346428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3" name="CustomShape 63"/>
          <p:cNvSpPr/>
          <p:nvPr/>
        </p:nvSpPr>
        <p:spPr>
          <a:xfrm>
            <a:off x="10483200" y="477396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4312800" y="45154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380880" y="1447920"/>
            <a:ext cx="73908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IN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C84552E6-C9BF-4325-B7D0-0FD5D6EA8C62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88" name="CustomShape 5"/>
          <p:cNvSpPr/>
          <p:nvPr/>
        </p:nvSpPr>
        <p:spPr>
          <a:xfrm>
            <a:off x="609480" y="167652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9" name="CustomShape 6"/>
          <p:cNvSpPr/>
          <p:nvPr/>
        </p:nvSpPr>
        <p:spPr>
          <a:xfrm>
            <a:off x="618840" y="28026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0" name="CustomShape 7"/>
          <p:cNvSpPr/>
          <p:nvPr/>
        </p:nvSpPr>
        <p:spPr>
          <a:xfrm>
            <a:off x="2415600" y="167652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1" name="CustomShape 8"/>
          <p:cNvSpPr/>
          <p:nvPr/>
        </p:nvSpPr>
        <p:spPr>
          <a:xfrm>
            <a:off x="2415600" y="278748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2" name="CustomShape 9"/>
          <p:cNvSpPr/>
          <p:nvPr/>
        </p:nvSpPr>
        <p:spPr>
          <a:xfrm>
            <a:off x="2151720" y="3898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3" name="CustomShape 10"/>
          <p:cNvSpPr/>
          <p:nvPr/>
        </p:nvSpPr>
        <p:spPr>
          <a:xfrm>
            <a:off x="4114800" y="252540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4" name="CustomShape 11"/>
          <p:cNvSpPr/>
          <p:nvPr/>
        </p:nvSpPr>
        <p:spPr>
          <a:xfrm>
            <a:off x="1086480" y="227700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5" name="CustomShape 12"/>
          <p:cNvSpPr/>
          <p:nvPr/>
        </p:nvSpPr>
        <p:spPr>
          <a:xfrm>
            <a:off x="2133720" y="33418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6" name="CustomShape 13"/>
          <p:cNvSpPr/>
          <p:nvPr/>
        </p:nvSpPr>
        <p:spPr>
          <a:xfrm>
            <a:off x="1447920" y="1943280"/>
            <a:ext cx="96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14"/>
          <p:cNvSpPr/>
          <p:nvPr/>
        </p:nvSpPr>
        <p:spPr>
          <a:xfrm>
            <a:off x="1447920" y="3032640"/>
            <a:ext cx="93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15"/>
          <p:cNvSpPr/>
          <p:nvPr/>
        </p:nvSpPr>
        <p:spPr>
          <a:xfrm>
            <a:off x="3429000" y="1943280"/>
            <a:ext cx="685080" cy="84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16"/>
          <p:cNvSpPr/>
          <p:nvPr/>
        </p:nvSpPr>
        <p:spPr>
          <a:xfrm flipV="1">
            <a:off x="3420000" y="2791080"/>
            <a:ext cx="694080" cy="26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17"/>
          <p:cNvSpPr/>
          <p:nvPr/>
        </p:nvSpPr>
        <p:spPr>
          <a:xfrm flipV="1">
            <a:off x="3420000" y="2791080"/>
            <a:ext cx="694080" cy="132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18"/>
          <p:cNvSpPr/>
          <p:nvPr/>
        </p:nvSpPr>
        <p:spPr>
          <a:xfrm>
            <a:off x="5422320" y="2787480"/>
            <a:ext cx="67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19"/>
          <p:cNvSpPr/>
          <p:nvPr/>
        </p:nvSpPr>
        <p:spPr>
          <a:xfrm>
            <a:off x="6108120" y="252540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3" name="CustomShape 20"/>
          <p:cNvSpPr/>
          <p:nvPr/>
        </p:nvSpPr>
        <p:spPr>
          <a:xfrm>
            <a:off x="1405440" y="306936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4" name="CustomShape 21"/>
          <p:cNvSpPr/>
          <p:nvPr/>
        </p:nvSpPr>
        <p:spPr>
          <a:xfrm>
            <a:off x="3664080" y="345492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5" name="CustomShape 22"/>
          <p:cNvSpPr/>
          <p:nvPr/>
        </p:nvSpPr>
        <p:spPr>
          <a:xfrm>
            <a:off x="1441080" y="190584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6" name="CustomShape 23"/>
          <p:cNvSpPr/>
          <p:nvPr/>
        </p:nvSpPr>
        <p:spPr>
          <a:xfrm>
            <a:off x="5369040" y="297828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7" name="CustomShape 24"/>
          <p:cNvSpPr/>
          <p:nvPr/>
        </p:nvSpPr>
        <p:spPr>
          <a:xfrm>
            <a:off x="6863400" y="411624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8" name="CustomShape 25"/>
          <p:cNvSpPr/>
          <p:nvPr/>
        </p:nvSpPr>
        <p:spPr>
          <a:xfrm>
            <a:off x="380880" y="4917600"/>
            <a:ext cx="73908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9" name="CustomShape 26"/>
          <p:cNvSpPr/>
          <p:nvPr/>
        </p:nvSpPr>
        <p:spPr>
          <a:xfrm>
            <a:off x="609480" y="51462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0" name="CustomShape 27"/>
          <p:cNvSpPr/>
          <p:nvPr/>
        </p:nvSpPr>
        <p:spPr>
          <a:xfrm>
            <a:off x="618840" y="627264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1" name="CustomShape 28"/>
          <p:cNvSpPr/>
          <p:nvPr/>
        </p:nvSpPr>
        <p:spPr>
          <a:xfrm>
            <a:off x="2415600" y="514620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2" name="CustomShape 29"/>
          <p:cNvSpPr/>
          <p:nvPr/>
        </p:nvSpPr>
        <p:spPr>
          <a:xfrm>
            <a:off x="2415600" y="625716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3" name="CustomShape 30"/>
          <p:cNvSpPr/>
          <p:nvPr/>
        </p:nvSpPr>
        <p:spPr>
          <a:xfrm>
            <a:off x="2151720" y="736812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4" name="CustomShape 31"/>
          <p:cNvSpPr/>
          <p:nvPr/>
        </p:nvSpPr>
        <p:spPr>
          <a:xfrm>
            <a:off x="4114800" y="5995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5" name="CustomShape 32"/>
          <p:cNvSpPr/>
          <p:nvPr/>
        </p:nvSpPr>
        <p:spPr>
          <a:xfrm>
            <a:off x="1086480" y="574704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16" name="CustomShape 33"/>
          <p:cNvSpPr/>
          <p:nvPr/>
        </p:nvSpPr>
        <p:spPr>
          <a:xfrm>
            <a:off x="2133720" y="681192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17" name="CustomShape 34"/>
          <p:cNvSpPr/>
          <p:nvPr/>
        </p:nvSpPr>
        <p:spPr>
          <a:xfrm>
            <a:off x="1447920" y="5412960"/>
            <a:ext cx="96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35"/>
          <p:cNvSpPr/>
          <p:nvPr/>
        </p:nvSpPr>
        <p:spPr>
          <a:xfrm>
            <a:off x="1447920" y="6502680"/>
            <a:ext cx="93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36"/>
          <p:cNvSpPr/>
          <p:nvPr/>
        </p:nvSpPr>
        <p:spPr>
          <a:xfrm>
            <a:off x="3429000" y="5412960"/>
            <a:ext cx="685080" cy="84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37"/>
          <p:cNvSpPr/>
          <p:nvPr/>
        </p:nvSpPr>
        <p:spPr>
          <a:xfrm flipV="1">
            <a:off x="3420000" y="6261120"/>
            <a:ext cx="694080" cy="26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38"/>
          <p:cNvSpPr/>
          <p:nvPr/>
        </p:nvSpPr>
        <p:spPr>
          <a:xfrm flipV="1">
            <a:off x="3420000" y="6261120"/>
            <a:ext cx="694080" cy="132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39"/>
          <p:cNvSpPr/>
          <p:nvPr/>
        </p:nvSpPr>
        <p:spPr>
          <a:xfrm>
            <a:off x="5422320" y="6257160"/>
            <a:ext cx="67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40"/>
          <p:cNvSpPr/>
          <p:nvPr/>
        </p:nvSpPr>
        <p:spPr>
          <a:xfrm>
            <a:off x="6108120" y="59950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4" name="CustomShape 41"/>
          <p:cNvSpPr/>
          <p:nvPr/>
        </p:nvSpPr>
        <p:spPr>
          <a:xfrm>
            <a:off x="1405440" y="653940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5" name="CustomShape 42"/>
          <p:cNvSpPr/>
          <p:nvPr/>
        </p:nvSpPr>
        <p:spPr>
          <a:xfrm>
            <a:off x="3664080" y="692460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6" name="CustomShape 43"/>
          <p:cNvSpPr/>
          <p:nvPr/>
        </p:nvSpPr>
        <p:spPr>
          <a:xfrm>
            <a:off x="1441080" y="537588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7" name="CustomShape 44"/>
          <p:cNvSpPr/>
          <p:nvPr/>
        </p:nvSpPr>
        <p:spPr>
          <a:xfrm>
            <a:off x="5369040" y="644832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8" name="CustomShape 45"/>
          <p:cNvSpPr/>
          <p:nvPr/>
        </p:nvSpPr>
        <p:spPr>
          <a:xfrm>
            <a:off x="6863400" y="758628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9" name="CustomShape 46"/>
          <p:cNvSpPr/>
          <p:nvPr/>
        </p:nvSpPr>
        <p:spPr>
          <a:xfrm>
            <a:off x="10344960" y="4015080"/>
            <a:ext cx="2017080" cy="49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30" name="CustomShape 47"/>
          <p:cNvSpPr/>
          <p:nvPr/>
        </p:nvSpPr>
        <p:spPr>
          <a:xfrm>
            <a:off x="7321320" y="2760840"/>
            <a:ext cx="3022920" cy="150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48"/>
          <p:cNvSpPr/>
          <p:nvPr/>
        </p:nvSpPr>
        <p:spPr>
          <a:xfrm flipV="1">
            <a:off x="7345800" y="4263840"/>
            <a:ext cx="2998440" cy="195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49"/>
          <p:cNvSpPr/>
          <p:nvPr/>
        </p:nvSpPr>
        <p:spPr>
          <a:xfrm>
            <a:off x="8538480" y="407988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4176000" y="5175360"/>
            <a:ext cx="65293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5324400" y="3678120"/>
            <a:ext cx="242352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6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6"/>
          <p:cNvSpPr/>
          <p:nvPr/>
        </p:nvSpPr>
        <p:spPr>
          <a:xfrm>
            <a:off x="4176000" y="5632560"/>
            <a:ext cx="34876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8" name="CustomShape 7"/>
          <p:cNvSpPr/>
          <p:nvPr/>
        </p:nvSpPr>
        <p:spPr>
          <a:xfrm>
            <a:off x="2304000" y="5175360"/>
            <a:ext cx="1747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8"/>
          <p:cNvSpPr/>
          <p:nvPr/>
        </p:nvSpPr>
        <p:spPr>
          <a:xfrm>
            <a:off x="2304000" y="1656000"/>
            <a:ext cx="8279640" cy="1223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0" name="CustomShape 9"/>
          <p:cNvSpPr/>
          <p:nvPr/>
        </p:nvSpPr>
        <p:spPr>
          <a:xfrm>
            <a:off x="914400" y="3312000"/>
            <a:ext cx="10121040" cy="16718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2304000" y="3672000"/>
            <a:ext cx="249876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11"/>
          <p:cNvSpPr/>
          <p:nvPr/>
        </p:nvSpPr>
        <p:spPr>
          <a:xfrm>
            <a:off x="914400" y="1295280"/>
            <a:ext cx="10111680" cy="1872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4" name="CustomShape 13"/>
          <p:cNvSpPr/>
          <p:nvPr/>
        </p:nvSpPr>
        <p:spPr>
          <a:xfrm>
            <a:off x="11350800" y="375300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5" name="CustomShape 14"/>
          <p:cNvSpPr/>
          <p:nvPr/>
        </p:nvSpPr>
        <p:spPr>
          <a:xfrm>
            <a:off x="11350800" y="5105520"/>
            <a:ext cx="1602720" cy="9136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6" name="CustomShape 15"/>
          <p:cNvSpPr/>
          <p:nvPr/>
        </p:nvSpPr>
        <p:spPr>
          <a:xfrm>
            <a:off x="11350800" y="43434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7" name="CustomShape 16"/>
          <p:cNvSpPr/>
          <p:nvPr/>
        </p:nvSpPr>
        <p:spPr>
          <a:xfrm>
            <a:off x="11350800" y="2743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7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 ARM R5F, TI C7X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8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0" name="CustomShape 19"/>
          <p:cNvSpPr/>
          <p:nvPr/>
        </p:nvSpPr>
        <p:spPr>
          <a:xfrm>
            <a:off x="11350800" y="1816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20"/>
          <p:cNvSpPr/>
          <p:nvPr/>
        </p:nvSpPr>
        <p:spPr>
          <a:xfrm>
            <a:off x="8160120" y="3669120"/>
            <a:ext cx="242352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Software Diagnostics Library (SDL)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IN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834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35" name="CustomShape 3"/>
          <p:cNvSpPr/>
          <p:nvPr/>
        </p:nvSpPr>
        <p:spPr>
          <a:xfrm>
            <a:off x="6404400" y="169164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36" name="Table 4"/>
          <p:cNvGraphicFramePr/>
          <p:nvPr/>
        </p:nvGraphicFramePr>
        <p:xfrm>
          <a:off x="8374680" y="1679040"/>
          <a:ext cx="1789200" cy="12427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7" name="Table 5"/>
          <p:cNvGraphicFramePr/>
          <p:nvPr/>
        </p:nvGraphicFramePr>
        <p:xfrm>
          <a:off x="8374680" y="3354480"/>
          <a:ext cx="1789200" cy="6181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8" name="CustomShape 6"/>
          <p:cNvSpPr/>
          <p:nvPr/>
        </p:nvSpPr>
        <p:spPr>
          <a:xfrm>
            <a:off x="6374160" y="278496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7"/>
          <p:cNvSpPr/>
          <p:nvPr/>
        </p:nvSpPr>
        <p:spPr>
          <a:xfrm rot="10800000" flipH="1" flipV="1">
            <a:off x="9934200" y="2611440"/>
            <a:ext cx="1559880" cy="311040"/>
          </a:xfrm>
          <a:prstGeom prst="bentConnector3">
            <a:avLst>
              <a:gd name="adj1" fmla="val 15578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8"/>
          <p:cNvSpPr/>
          <p:nvPr/>
        </p:nvSpPr>
        <p:spPr>
          <a:xfrm rot="10800000" flipH="1" flipV="1">
            <a:off x="9964440" y="4259880"/>
            <a:ext cx="1590120" cy="59616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9"/>
          <p:cNvSpPr/>
          <p:nvPr/>
        </p:nvSpPr>
        <p:spPr>
          <a:xfrm>
            <a:off x="10287000" y="16790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2" name="CustomShape 10"/>
          <p:cNvSpPr/>
          <p:nvPr/>
        </p:nvSpPr>
        <p:spPr>
          <a:xfrm>
            <a:off x="10287000" y="1989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3" name="CustomShape 11"/>
          <p:cNvSpPr/>
          <p:nvPr/>
        </p:nvSpPr>
        <p:spPr>
          <a:xfrm>
            <a:off x="10287000" y="23180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4" name="CustomShape 12"/>
          <p:cNvSpPr/>
          <p:nvPr/>
        </p:nvSpPr>
        <p:spPr>
          <a:xfrm>
            <a:off x="10287000" y="2646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5" name="CustomShape 13"/>
          <p:cNvSpPr/>
          <p:nvPr/>
        </p:nvSpPr>
        <p:spPr>
          <a:xfrm>
            <a:off x="10287000" y="33858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6" name="CustomShape 14"/>
          <p:cNvSpPr/>
          <p:nvPr/>
        </p:nvSpPr>
        <p:spPr>
          <a:xfrm>
            <a:off x="10287000" y="3695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7" name="CustomShape 15"/>
          <p:cNvSpPr/>
          <p:nvPr/>
        </p:nvSpPr>
        <p:spPr>
          <a:xfrm>
            <a:off x="9982080" y="1420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8" name="CustomShape 16"/>
          <p:cNvSpPr/>
          <p:nvPr/>
        </p:nvSpPr>
        <p:spPr>
          <a:xfrm>
            <a:off x="7362720" y="2090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49" name="CustomShape 17"/>
          <p:cNvSpPr/>
          <p:nvPr/>
        </p:nvSpPr>
        <p:spPr>
          <a:xfrm>
            <a:off x="7362720" y="3418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850" name="Table 18"/>
          <p:cNvGraphicFramePr/>
          <p:nvPr/>
        </p:nvGraphicFramePr>
        <p:xfrm>
          <a:off x="8374680" y="4486320"/>
          <a:ext cx="1789200" cy="6181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1" name="CustomShape 19"/>
          <p:cNvSpPr/>
          <p:nvPr/>
        </p:nvSpPr>
        <p:spPr>
          <a:xfrm>
            <a:off x="6374160" y="391680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20"/>
          <p:cNvSpPr/>
          <p:nvPr/>
        </p:nvSpPr>
        <p:spPr>
          <a:xfrm rot="10800000" flipH="1" flipV="1">
            <a:off x="9964440" y="5391720"/>
            <a:ext cx="1590120" cy="59616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1"/>
          <p:cNvSpPr/>
          <p:nvPr/>
        </p:nvSpPr>
        <p:spPr>
          <a:xfrm>
            <a:off x="10287000" y="45176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4" name="CustomShape 22"/>
          <p:cNvSpPr/>
          <p:nvPr/>
        </p:nvSpPr>
        <p:spPr>
          <a:xfrm>
            <a:off x="10287000" y="4827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5" name="CustomShape 23"/>
          <p:cNvSpPr/>
          <p:nvPr/>
        </p:nvSpPr>
        <p:spPr>
          <a:xfrm>
            <a:off x="7362720" y="4550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6" name="CustomShape 24"/>
          <p:cNvSpPr/>
          <p:nvPr/>
        </p:nvSpPr>
        <p:spPr>
          <a:xfrm rot="10800000">
            <a:off x="3211560" y="7147440"/>
            <a:ext cx="438480" cy="27273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25"/>
          <p:cNvSpPr/>
          <p:nvPr/>
        </p:nvSpPr>
        <p:spPr>
          <a:xfrm rot="16200000">
            <a:off x="1293480" y="2824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8" name="CustomShape 26"/>
          <p:cNvSpPr/>
          <p:nvPr/>
        </p:nvSpPr>
        <p:spPr>
          <a:xfrm rot="10800000">
            <a:off x="3151440" y="8838720"/>
            <a:ext cx="407880" cy="2208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27"/>
          <p:cNvSpPr/>
          <p:nvPr/>
        </p:nvSpPr>
        <p:spPr>
          <a:xfrm rot="16200000">
            <a:off x="1338120" y="5252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0" name="CustomShape 28"/>
          <p:cNvSpPr/>
          <p:nvPr/>
        </p:nvSpPr>
        <p:spPr>
          <a:xfrm>
            <a:off x="6374160" y="6054480"/>
            <a:ext cx="408960" cy="574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29"/>
          <p:cNvSpPr/>
          <p:nvPr/>
        </p:nvSpPr>
        <p:spPr>
          <a:xfrm>
            <a:off x="6814080" y="6203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2" name="CustomShape 30"/>
          <p:cNvSpPr/>
          <p:nvPr/>
        </p:nvSpPr>
        <p:spPr>
          <a:xfrm>
            <a:off x="9791640" y="3048480"/>
            <a:ext cx="2666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3" name="CustomShape 31"/>
          <p:cNvSpPr/>
          <p:nvPr/>
        </p:nvSpPr>
        <p:spPr>
          <a:xfrm>
            <a:off x="9829800" y="4189320"/>
            <a:ext cx="2666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38862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5" name="CustomShape 2"/>
          <p:cNvSpPr/>
          <p:nvPr/>
        </p:nvSpPr>
        <p:spPr>
          <a:xfrm>
            <a:off x="228600" y="1056960"/>
            <a:ext cx="3199680" cy="1789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6" name="CustomShape 3"/>
          <p:cNvSpPr/>
          <p:nvPr/>
        </p:nvSpPr>
        <p:spPr>
          <a:xfrm>
            <a:off x="228600" y="3000600"/>
            <a:ext cx="3199680" cy="2662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7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7F5CC09F-AEC3-4655-B981-99E53953B909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68" name="CustomShape 5"/>
          <p:cNvSpPr/>
          <p:nvPr/>
        </p:nvSpPr>
        <p:spPr>
          <a:xfrm>
            <a:off x="40539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9" name="CustomShape 6"/>
          <p:cNvSpPr/>
          <p:nvPr/>
        </p:nvSpPr>
        <p:spPr>
          <a:xfrm>
            <a:off x="46483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0" name="CustomShape 7"/>
          <p:cNvSpPr/>
          <p:nvPr/>
        </p:nvSpPr>
        <p:spPr>
          <a:xfrm>
            <a:off x="40384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1" name="CustomShape 8"/>
          <p:cNvSpPr/>
          <p:nvPr/>
        </p:nvSpPr>
        <p:spPr>
          <a:xfrm>
            <a:off x="38862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2" name="CustomShape 9"/>
          <p:cNvSpPr/>
          <p:nvPr/>
        </p:nvSpPr>
        <p:spPr>
          <a:xfrm>
            <a:off x="454320" y="3421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3" name="CustomShape 10"/>
          <p:cNvSpPr/>
          <p:nvPr/>
        </p:nvSpPr>
        <p:spPr>
          <a:xfrm>
            <a:off x="454320" y="21924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4" name="CustomShape 11"/>
          <p:cNvSpPr/>
          <p:nvPr/>
        </p:nvSpPr>
        <p:spPr>
          <a:xfrm>
            <a:off x="441360" y="14587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5" name="CustomShape 12"/>
          <p:cNvSpPr/>
          <p:nvPr/>
        </p:nvSpPr>
        <p:spPr>
          <a:xfrm>
            <a:off x="438120" y="490212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6" name="CustomShape 13"/>
          <p:cNvSpPr/>
          <p:nvPr/>
        </p:nvSpPr>
        <p:spPr>
          <a:xfrm>
            <a:off x="2286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7" name="CustomShape 14"/>
          <p:cNvSpPr/>
          <p:nvPr/>
        </p:nvSpPr>
        <p:spPr>
          <a:xfrm>
            <a:off x="43434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5"/>
          <p:cNvSpPr/>
          <p:nvPr/>
        </p:nvSpPr>
        <p:spPr>
          <a:xfrm>
            <a:off x="56386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6"/>
          <p:cNvSpPr/>
          <p:nvPr/>
        </p:nvSpPr>
        <p:spPr>
          <a:xfrm>
            <a:off x="56386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17"/>
          <p:cNvSpPr/>
          <p:nvPr/>
        </p:nvSpPr>
        <p:spPr>
          <a:xfrm>
            <a:off x="40539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18"/>
          <p:cNvSpPr/>
          <p:nvPr/>
        </p:nvSpPr>
        <p:spPr>
          <a:xfrm>
            <a:off x="75438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2" name="CustomShape 19"/>
          <p:cNvSpPr/>
          <p:nvPr/>
        </p:nvSpPr>
        <p:spPr>
          <a:xfrm>
            <a:off x="77115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20"/>
          <p:cNvSpPr/>
          <p:nvPr/>
        </p:nvSpPr>
        <p:spPr>
          <a:xfrm>
            <a:off x="83059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21"/>
          <p:cNvSpPr/>
          <p:nvPr/>
        </p:nvSpPr>
        <p:spPr>
          <a:xfrm>
            <a:off x="76960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22"/>
          <p:cNvSpPr/>
          <p:nvPr/>
        </p:nvSpPr>
        <p:spPr>
          <a:xfrm>
            <a:off x="75438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6" name="CustomShape 23"/>
          <p:cNvSpPr/>
          <p:nvPr/>
        </p:nvSpPr>
        <p:spPr>
          <a:xfrm>
            <a:off x="80010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4"/>
          <p:cNvSpPr/>
          <p:nvPr/>
        </p:nvSpPr>
        <p:spPr>
          <a:xfrm>
            <a:off x="92962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5"/>
          <p:cNvSpPr/>
          <p:nvPr/>
        </p:nvSpPr>
        <p:spPr>
          <a:xfrm>
            <a:off x="92962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6"/>
          <p:cNvSpPr/>
          <p:nvPr/>
        </p:nvSpPr>
        <p:spPr>
          <a:xfrm>
            <a:off x="77115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27"/>
          <p:cNvSpPr/>
          <p:nvPr/>
        </p:nvSpPr>
        <p:spPr>
          <a:xfrm>
            <a:off x="40140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28"/>
          <p:cNvSpPr/>
          <p:nvPr/>
        </p:nvSpPr>
        <p:spPr>
          <a:xfrm>
            <a:off x="6858000" y="44823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29"/>
          <p:cNvSpPr/>
          <p:nvPr/>
        </p:nvSpPr>
        <p:spPr>
          <a:xfrm>
            <a:off x="3213360" y="4514760"/>
            <a:ext cx="824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0"/>
          <p:cNvSpPr/>
          <p:nvPr/>
        </p:nvSpPr>
        <p:spPr>
          <a:xfrm>
            <a:off x="1895760" y="19522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31"/>
          <p:cNvSpPr/>
          <p:nvPr/>
        </p:nvSpPr>
        <p:spPr>
          <a:xfrm>
            <a:off x="1895760" y="2729520"/>
            <a:ext cx="360" cy="68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32"/>
          <p:cNvSpPr/>
          <p:nvPr/>
        </p:nvSpPr>
        <p:spPr>
          <a:xfrm>
            <a:off x="1905840" y="399168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33"/>
          <p:cNvSpPr/>
          <p:nvPr/>
        </p:nvSpPr>
        <p:spPr>
          <a:xfrm>
            <a:off x="1112508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7" name="CustomShape 34"/>
          <p:cNvSpPr/>
          <p:nvPr/>
        </p:nvSpPr>
        <p:spPr>
          <a:xfrm>
            <a:off x="1129284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8" name="CustomShape 35"/>
          <p:cNvSpPr/>
          <p:nvPr/>
        </p:nvSpPr>
        <p:spPr>
          <a:xfrm>
            <a:off x="1127772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36"/>
          <p:cNvSpPr/>
          <p:nvPr/>
        </p:nvSpPr>
        <p:spPr>
          <a:xfrm>
            <a:off x="1112508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37"/>
          <p:cNvSpPr/>
          <p:nvPr/>
        </p:nvSpPr>
        <p:spPr>
          <a:xfrm>
            <a:off x="116586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38"/>
          <p:cNvSpPr/>
          <p:nvPr/>
        </p:nvSpPr>
        <p:spPr>
          <a:xfrm>
            <a:off x="1129284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>
            <a:off x="10515600" y="447192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40"/>
          <p:cNvSpPr/>
          <p:nvPr/>
        </p:nvSpPr>
        <p:spPr>
          <a:xfrm>
            <a:off x="1187568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4" name="CustomShape 41"/>
          <p:cNvSpPr/>
          <p:nvPr/>
        </p:nvSpPr>
        <p:spPr>
          <a:xfrm flipH="1">
            <a:off x="12979080" y="31816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42"/>
          <p:cNvSpPr/>
          <p:nvPr/>
        </p:nvSpPr>
        <p:spPr>
          <a:xfrm>
            <a:off x="12980520" y="39546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2"/>
          <p:cNvSpPr/>
          <p:nvPr/>
        </p:nvSpPr>
        <p:spPr>
          <a:xfrm>
            <a:off x="3665472" y="1056960"/>
            <a:ext cx="3199680" cy="1789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6" name="CustomShape 3"/>
          <p:cNvSpPr/>
          <p:nvPr/>
        </p:nvSpPr>
        <p:spPr>
          <a:xfrm>
            <a:off x="3665472" y="3000600"/>
            <a:ext cx="3199680" cy="2662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7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7F5CC09F-AEC3-4655-B981-99E53953B909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72" name="CustomShape 9"/>
          <p:cNvSpPr/>
          <p:nvPr/>
        </p:nvSpPr>
        <p:spPr>
          <a:xfrm>
            <a:off x="3891192" y="3421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3" name="CustomShape 10"/>
          <p:cNvSpPr/>
          <p:nvPr/>
        </p:nvSpPr>
        <p:spPr>
          <a:xfrm>
            <a:off x="3891192" y="21924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4" name="CustomShape 11"/>
          <p:cNvSpPr/>
          <p:nvPr/>
        </p:nvSpPr>
        <p:spPr>
          <a:xfrm>
            <a:off x="3878232" y="14587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5" name="CustomShape 12"/>
          <p:cNvSpPr/>
          <p:nvPr/>
        </p:nvSpPr>
        <p:spPr>
          <a:xfrm>
            <a:off x="3874992" y="490212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6" name="CustomShape 13"/>
          <p:cNvSpPr/>
          <p:nvPr/>
        </p:nvSpPr>
        <p:spPr>
          <a:xfrm>
            <a:off x="3665472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27"/>
          <p:cNvSpPr/>
          <p:nvPr/>
        </p:nvSpPr>
        <p:spPr>
          <a:xfrm>
            <a:off x="3838272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3" name="CustomShape 30"/>
          <p:cNvSpPr/>
          <p:nvPr/>
        </p:nvSpPr>
        <p:spPr>
          <a:xfrm>
            <a:off x="5332632" y="19522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31"/>
          <p:cNvSpPr/>
          <p:nvPr/>
        </p:nvSpPr>
        <p:spPr>
          <a:xfrm>
            <a:off x="5332632" y="2729520"/>
            <a:ext cx="360" cy="68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32"/>
          <p:cNvSpPr/>
          <p:nvPr/>
        </p:nvSpPr>
        <p:spPr>
          <a:xfrm>
            <a:off x="5342712" y="399168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33"/>
          <p:cNvSpPr/>
          <p:nvPr/>
        </p:nvSpPr>
        <p:spPr>
          <a:xfrm>
            <a:off x="7173203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7" name="CustomShape 34"/>
          <p:cNvSpPr/>
          <p:nvPr/>
        </p:nvSpPr>
        <p:spPr>
          <a:xfrm>
            <a:off x="7340963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8" name="CustomShape 35"/>
          <p:cNvSpPr/>
          <p:nvPr/>
        </p:nvSpPr>
        <p:spPr>
          <a:xfrm>
            <a:off x="7325843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36"/>
          <p:cNvSpPr/>
          <p:nvPr/>
        </p:nvSpPr>
        <p:spPr>
          <a:xfrm>
            <a:off x="7173203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37"/>
          <p:cNvSpPr/>
          <p:nvPr/>
        </p:nvSpPr>
        <p:spPr>
          <a:xfrm>
            <a:off x="7706723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38"/>
          <p:cNvSpPr/>
          <p:nvPr/>
        </p:nvSpPr>
        <p:spPr>
          <a:xfrm>
            <a:off x="7340963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>
            <a:off x="6563723" y="447192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40"/>
          <p:cNvSpPr/>
          <p:nvPr/>
        </p:nvSpPr>
        <p:spPr>
          <a:xfrm>
            <a:off x="7923803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4" name="CustomShape 41"/>
          <p:cNvSpPr/>
          <p:nvPr/>
        </p:nvSpPr>
        <p:spPr>
          <a:xfrm flipH="1">
            <a:off x="9027203" y="31816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42"/>
          <p:cNvSpPr/>
          <p:nvPr/>
        </p:nvSpPr>
        <p:spPr>
          <a:xfrm>
            <a:off x="9028643" y="39546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055492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38862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5" name="CustomShape 2"/>
          <p:cNvSpPr/>
          <p:nvPr/>
        </p:nvSpPr>
        <p:spPr>
          <a:xfrm>
            <a:off x="228600" y="1056960"/>
            <a:ext cx="3199680" cy="1789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6" name="CustomShape 3"/>
          <p:cNvSpPr/>
          <p:nvPr/>
        </p:nvSpPr>
        <p:spPr>
          <a:xfrm>
            <a:off x="228600" y="3000600"/>
            <a:ext cx="3199680" cy="2662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7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7F5CC09F-AEC3-4655-B981-99E53953B909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68" name="CustomShape 5"/>
          <p:cNvSpPr/>
          <p:nvPr/>
        </p:nvSpPr>
        <p:spPr>
          <a:xfrm>
            <a:off x="40539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9" name="CustomShape 6"/>
          <p:cNvSpPr/>
          <p:nvPr/>
        </p:nvSpPr>
        <p:spPr>
          <a:xfrm>
            <a:off x="46483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0" name="CustomShape 7"/>
          <p:cNvSpPr/>
          <p:nvPr/>
        </p:nvSpPr>
        <p:spPr>
          <a:xfrm>
            <a:off x="40384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1" name="CustomShape 8"/>
          <p:cNvSpPr/>
          <p:nvPr/>
        </p:nvSpPr>
        <p:spPr>
          <a:xfrm>
            <a:off x="38862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MCU-R5FSS0-0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872" name="CustomShape 9"/>
          <p:cNvSpPr/>
          <p:nvPr/>
        </p:nvSpPr>
        <p:spPr>
          <a:xfrm>
            <a:off x="454320" y="3421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3" name="CustomShape 10"/>
          <p:cNvSpPr/>
          <p:nvPr/>
        </p:nvSpPr>
        <p:spPr>
          <a:xfrm>
            <a:off x="454320" y="21924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4" name="CustomShape 11"/>
          <p:cNvSpPr/>
          <p:nvPr/>
        </p:nvSpPr>
        <p:spPr>
          <a:xfrm>
            <a:off x="441360" y="14587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5" name="CustomShape 12"/>
          <p:cNvSpPr/>
          <p:nvPr/>
        </p:nvSpPr>
        <p:spPr>
          <a:xfrm>
            <a:off x="438120" y="490212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6" name="CustomShape 13"/>
          <p:cNvSpPr/>
          <p:nvPr/>
        </p:nvSpPr>
        <p:spPr>
          <a:xfrm>
            <a:off x="2286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7" name="CustomShape 14"/>
          <p:cNvSpPr/>
          <p:nvPr/>
        </p:nvSpPr>
        <p:spPr>
          <a:xfrm>
            <a:off x="43434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5"/>
          <p:cNvSpPr/>
          <p:nvPr/>
        </p:nvSpPr>
        <p:spPr>
          <a:xfrm>
            <a:off x="56386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6"/>
          <p:cNvSpPr/>
          <p:nvPr/>
        </p:nvSpPr>
        <p:spPr>
          <a:xfrm>
            <a:off x="56386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17"/>
          <p:cNvSpPr/>
          <p:nvPr/>
        </p:nvSpPr>
        <p:spPr>
          <a:xfrm>
            <a:off x="40539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18"/>
          <p:cNvSpPr/>
          <p:nvPr/>
        </p:nvSpPr>
        <p:spPr>
          <a:xfrm>
            <a:off x="75438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2" name="CustomShape 19"/>
          <p:cNvSpPr/>
          <p:nvPr/>
        </p:nvSpPr>
        <p:spPr>
          <a:xfrm>
            <a:off x="77115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20"/>
          <p:cNvSpPr/>
          <p:nvPr/>
        </p:nvSpPr>
        <p:spPr>
          <a:xfrm>
            <a:off x="83059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21"/>
          <p:cNvSpPr/>
          <p:nvPr/>
        </p:nvSpPr>
        <p:spPr>
          <a:xfrm>
            <a:off x="76960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22"/>
          <p:cNvSpPr/>
          <p:nvPr/>
        </p:nvSpPr>
        <p:spPr>
          <a:xfrm>
            <a:off x="75438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WKUP-R5FSS0-0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886" name="CustomShape 23"/>
          <p:cNvSpPr/>
          <p:nvPr/>
        </p:nvSpPr>
        <p:spPr>
          <a:xfrm>
            <a:off x="80010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4"/>
          <p:cNvSpPr/>
          <p:nvPr/>
        </p:nvSpPr>
        <p:spPr>
          <a:xfrm>
            <a:off x="92962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5"/>
          <p:cNvSpPr/>
          <p:nvPr/>
        </p:nvSpPr>
        <p:spPr>
          <a:xfrm>
            <a:off x="92962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6"/>
          <p:cNvSpPr/>
          <p:nvPr/>
        </p:nvSpPr>
        <p:spPr>
          <a:xfrm>
            <a:off x="77115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27"/>
          <p:cNvSpPr/>
          <p:nvPr/>
        </p:nvSpPr>
        <p:spPr>
          <a:xfrm>
            <a:off x="40140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28"/>
          <p:cNvSpPr/>
          <p:nvPr/>
        </p:nvSpPr>
        <p:spPr>
          <a:xfrm>
            <a:off x="6858000" y="44823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29"/>
          <p:cNvSpPr/>
          <p:nvPr/>
        </p:nvSpPr>
        <p:spPr>
          <a:xfrm>
            <a:off x="3213360" y="4514760"/>
            <a:ext cx="824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0"/>
          <p:cNvSpPr/>
          <p:nvPr/>
        </p:nvSpPr>
        <p:spPr>
          <a:xfrm>
            <a:off x="1895760" y="19522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31"/>
          <p:cNvSpPr/>
          <p:nvPr/>
        </p:nvSpPr>
        <p:spPr>
          <a:xfrm>
            <a:off x="1895760" y="2729520"/>
            <a:ext cx="360" cy="68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32"/>
          <p:cNvSpPr/>
          <p:nvPr/>
        </p:nvSpPr>
        <p:spPr>
          <a:xfrm>
            <a:off x="1905840" y="399168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33"/>
          <p:cNvSpPr/>
          <p:nvPr/>
        </p:nvSpPr>
        <p:spPr>
          <a:xfrm>
            <a:off x="1112508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7" name="CustomShape 34"/>
          <p:cNvSpPr/>
          <p:nvPr/>
        </p:nvSpPr>
        <p:spPr>
          <a:xfrm>
            <a:off x="1129284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8" name="CustomShape 35"/>
          <p:cNvSpPr/>
          <p:nvPr/>
        </p:nvSpPr>
        <p:spPr>
          <a:xfrm>
            <a:off x="1127772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36"/>
          <p:cNvSpPr/>
          <p:nvPr/>
        </p:nvSpPr>
        <p:spPr>
          <a:xfrm>
            <a:off x="1112508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pc="-1" dirty="0">
                <a:solidFill>
                  <a:srgbClr val="FFFFFF"/>
                </a:solidFill>
                <a:latin typeface="Arial"/>
                <a:ea typeface="DejaVu Sans"/>
              </a:rPr>
              <a:t>C75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SS0-0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900" name="CustomShape 37"/>
          <p:cNvSpPr/>
          <p:nvPr/>
        </p:nvSpPr>
        <p:spPr>
          <a:xfrm>
            <a:off x="116586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38"/>
          <p:cNvSpPr/>
          <p:nvPr/>
        </p:nvSpPr>
        <p:spPr>
          <a:xfrm>
            <a:off x="1129284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>
            <a:off x="10515600" y="447192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40"/>
          <p:cNvSpPr/>
          <p:nvPr/>
        </p:nvSpPr>
        <p:spPr>
          <a:xfrm>
            <a:off x="1187568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4" name="CustomShape 41"/>
          <p:cNvSpPr/>
          <p:nvPr/>
        </p:nvSpPr>
        <p:spPr>
          <a:xfrm flipH="1">
            <a:off x="12979080" y="31816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42"/>
          <p:cNvSpPr/>
          <p:nvPr/>
        </p:nvSpPr>
        <p:spPr>
          <a:xfrm>
            <a:off x="12980520" y="39546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953047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5441728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5" name="CustomShape 2"/>
          <p:cNvSpPr/>
          <p:nvPr/>
        </p:nvSpPr>
        <p:spPr>
          <a:xfrm>
            <a:off x="1784128" y="1056960"/>
            <a:ext cx="3199680" cy="1789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6" name="CustomShape 3"/>
          <p:cNvSpPr/>
          <p:nvPr/>
        </p:nvSpPr>
        <p:spPr>
          <a:xfrm>
            <a:off x="1784128" y="3000600"/>
            <a:ext cx="3199680" cy="2662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7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7F5CC09F-AEC3-4655-B981-99E53953B909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68" name="CustomShape 5"/>
          <p:cNvSpPr/>
          <p:nvPr/>
        </p:nvSpPr>
        <p:spPr>
          <a:xfrm>
            <a:off x="5609488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9" name="CustomShape 6"/>
          <p:cNvSpPr/>
          <p:nvPr/>
        </p:nvSpPr>
        <p:spPr>
          <a:xfrm>
            <a:off x="6203848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0" name="CustomShape 7"/>
          <p:cNvSpPr/>
          <p:nvPr/>
        </p:nvSpPr>
        <p:spPr>
          <a:xfrm>
            <a:off x="5594008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1" name="CustomShape 8"/>
          <p:cNvSpPr/>
          <p:nvPr/>
        </p:nvSpPr>
        <p:spPr>
          <a:xfrm>
            <a:off x="5441728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MCU-R5FSS0-0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872" name="CustomShape 9"/>
          <p:cNvSpPr/>
          <p:nvPr/>
        </p:nvSpPr>
        <p:spPr>
          <a:xfrm>
            <a:off x="2009848" y="3421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3" name="CustomShape 10"/>
          <p:cNvSpPr/>
          <p:nvPr/>
        </p:nvSpPr>
        <p:spPr>
          <a:xfrm>
            <a:off x="2009848" y="21924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4" name="CustomShape 11"/>
          <p:cNvSpPr/>
          <p:nvPr/>
        </p:nvSpPr>
        <p:spPr>
          <a:xfrm>
            <a:off x="1996888" y="14587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5" name="CustomShape 12"/>
          <p:cNvSpPr/>
          <p:nvPr/>
        </p:nvSpPr>
        <p:spPr>
          <a:xfrm>
            <a:off x="1993648" y="490212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6" name="CustomShape 13"/>
          <p:cNvSpPr/>
          <p:nvPr/>
        </p:nvSpPr>
        <p:spPr>
          <a:xfrm>
            <a:off x="1784128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7" name="CustomShape 14"/>
          <p:cNvSpPr/>
          <p:nvPr/>
        </p:nvSpPr>
        <p:spPr>
          <a:xfrm>
            <a:off x="5898928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5"/>
          <p:cNvSpPr/>
          <p:nvPr/>
        </p:nvSpPr>
        <p:spPr>
          <a:xfrm>
            <a:off x="7194208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6"/>
          <p:cNvSpPr/>
          <p:nvPr/>
        </p:nvSpPr>
        <p:spPr>
          <a:xfrm>
            <a:off x="7194208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17"/>
          <p:cNvSpPr/>
          <p:nvPr/>
        </p:nvSpPr>
        <p:spPr>
          <a:xfrm>
            <a:off x="5609488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18"/>
          <p:cNvSpPr/>
          <p:nvPr/>
        </p:nvSpPr>
        <p:spPr>
          <a:xfrm>
            <a:off x="9099328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2" name="CustomShape 19"/>
          <p:cNvSpPr/>
          <p:nvPr/>
        </p:nvSpPr>
        <p:spPr>
          <a:xfrm>
            <a:off x="9267088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20"/>
          <p:cNvSpPr/>
          <p:nvPr/>
        </p:nvSpPr>
        <p:spPr>
          <a:xfrm>
            <a:off x="9861448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21"/>
          <p:cNvSpPr/>
          <p:nvPr/>
        </p:nvSpPr>
        <p:spPr>
          <a:xfrm>
            <a:off x="9251608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22"/>
          <p:cNvSpPr/>
          <p:nvPr/>
        </p:nvSpPr>
        <p:spPr>
          <a:xfrm>
            <a:off x="9099328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WKUP-R5FSS0-0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886" name="CustomShape 23"/>
          <p:cNvSpPr/>
          <p:nvPr/>
        </p:nvSpPr>
        <p:spPr>
          <a:xfrm>
            <a:off x="9556528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4"/>
          <p:cNvSpPr/>
          <p:nvPr/>
        </p:nvSpPr>
        <p:spPr>
          <a:xfrm>
            <a:off x="10851808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5"/>
          <p:cNvSpPr/>
          <p:nvPr/>
        </p:nvSpPr>
        <p:spPr>
          <a:xfrm>
            <a:off x="10851808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6"/>
          <p:cNvSpPr/>
          <p:nvPr/>
        </p:nvSpPr>
        <p:spPr>
          <a:xfrm>
            <a:off x="9267088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27"/>
          <p:cNvSpPr/>
          <p:nvPr/>
        </p:nvSpPr>
        <p:spPr>
          <a:xfrm>
            <a:off x="1956928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28"/>
          <p:cNvSpPr/>
          <p:nvPr/>
        </p:nvSpPr>
        <p:spPr>
          <a:xfrm>
            <a:off x="8413528" y="44823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29"/>
          <p:cNvSpPr/>
          <p:nvPr/>
        </p:nvSpPr>
        <p:spPr>
          <a:xfrm>
            <a:off x="4768888" y="4514760"/>
            <a:ext cx="824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0"/>
          <p:cNvSpPr/>
          <p:nvPr/>
        </p:nvSpPr>
        <p:spPr>
          <a:xfrm>
            <a:off x="3451288" y="19522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31"/>
          <p:cNvSpPr/>
          <p:nvPr/>
        </p:nvSpPr>
        <p:spPr>
          <a:xfrm>
            <a:off x="3451288" y="2729520"/>
            <a:ext cx="360" cy="68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32"/>
          <p:cNvSpPr/>
          <p:nvPr/>
        </p:nvSpPr>
        <p:spPr>
          <a:xfrm>
            <a:off x="3461368" y="399168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95241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CustomShape 1"/>
          <p:cNvSpPr/>
          <p:nvPr/>
        </p:nvSpPr>
        <p:spPr>
          <a:xfrm>
            <a:off x="2286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7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3D8357FB-6D40-4DFE-BEFC-9D55D635BC51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08" name="CustomShape 3"/>
          <p:cNvSpPr/>
          <p:nvPr/>
        </p:nvSpPr>
        <p:spPr>
          <a:xfrm>
            <a:off x="3963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9" name="CustomShape 4"/>
          <p:cNvSpPr/>
          <p:nvPr/>
        </p:nvSpPr>
        <p:spPr>
          <a:xfrm>
            <a:off x="9907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0" name="CustomShape 5"/>
          <p:cNvSpPr/>
          <p:nvPr/>
        </p:nvSpPr>
        <p:spPr>
          <a:xfrm>
            <a:off x="3808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1" name="CustomShape 6"/>
          <p:cNvSpPr/>
          <p:nvPr/>
        </p:nvSpPr>
        <p:spPr>
          <a:xfrm>
            <a:off x="2286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7"/>
          <p:cNvSpPr/>
          <p:nvPr/>
        </p:nvSpPr>
        <p:spPr>
          <a:xfrm>
            <a:off x="6858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8"/>
          <p:cNvSpPr/>
          <p:nvPr/>
        </p:nvSpPr>
        <p:spPr>
          <a:xfrm>
            <a:off x="19810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9"/>
          <p:cNvSpPr/>
          <p:nvPr/>
        </p:nvSpPr>
        <p:spPr>
          <a:xfrm>
            <a:off x="19810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0"/>
          <p:cNvSpPr/>
          <p:nvPr/>
        </p:nvSpPr>
        <p:spPr>
          <a:xfrm>
            <a:off x="3963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6" name="CustomShape 11"/>
          <p:cNvSpPr/>
          <p:nvPr/>
        </p:nvSpPr>
        <p:spPr>
          <a:xfrm>
            <a:off x="38862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7" name="CustomShape 12"/>
          <p:cNvSpPr/>
          <p:nvPr/>
        </p:nvSpPr>
        <p:spPr>
          <a:xfrm>
            <a:off x="40539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8" name="CustomShape 13"/>
          <p:cNvSpPr/>
          <p:nvPr/>
        </p:nvSpPr>
        <p:spPr>
          <a:xfrm>
            <a:off x="46483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9" name="CustomShape 14"/>
          <p:cNvSpPr/>
          <p:nvPr/>
        </p:nvSpPr>
        <p:spPr>
          <a:xfrm>
            <a:off x="40384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0" name="CustomShape 15"/>
          <p:cNvSpPr/>
          <p:nvPr/>
        </p:nvSpPr>
        <p:spPr>
          <a:xfrm>
            <a:off x="38862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1" name="CustomShape 16"/>
          <p:cNvSpPr/>
          <p:nvPr/>
        </p:nvSpPr>
        <p:spPr>
          <a:xfrm>
            <a:off x="43434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17"/>
          <p:cNvSpPr/>
          <p:nvPr/>
        </p:nvSpPr>
        <p:spPr>
          <a:xfrm>
            <a:off x="56386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18"/>
          <p:cNvSpPr/>
          <p:nvPr/>
        </p:nvSpPr>
        <p:spPr>
          <a:xfrm>
            <a:off x="56386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19"/>
          <p:cNvSpPr/>
          <p:nvPr/>
        </p:nvSpPr>
        <p:spPr>
          <a:xfrm>
            <a:off x="40539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5" name="CustomShape 20"/>
          <p:cNvSpPr/>
          <p:nvPr/>
        </p:nvSpPr>
        <p:spPr>
          <a:xfrm>
            <a:off x="3200400" y="44823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21"/>
          <p:cNvSpPr/>
          <p:nvPr/>
        </p:nvSpPr>
        <p:spPr>
          <a:xfrm>
            <a:off x="75438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7" name="CustomShape 22"/>
          <p:cNvSpPr/>
          <p:nvPr/>
        </p:nvSpPr>
        <p:spPr>
          <a:xfrm>
            <a:off x="77115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8" name="CustomShape 23"/>
          <p:cNvSpPr/>
          <p:nvPr/>
        </p:nvSpPr>
        <p:spPr>
          <a:xfrm>
            <a:off x="76960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9" name="CustomShape 24"/>
          <p:cNvSpPr/>
          <p:nvPr/>
        </p:nvSpPr>
        <p:spPr>
          <a:xfrm>
            <a:off x="75438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0" name="CustomShape 25"/>
          <p:cNvSpPr/>
          <p:nvPr/>
        </p:nvSpPr>
        <p:spPr>
          <a:xfrm>
            <a:off x="807732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26"/>
          <p:cNvSpPr/>
          <p:nvPr/>
        </p:nvSpPr>
        <p:spPr>
          <a:xfrm>
            <a:off x="77115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2" name="CustomShape 27"/>
          <p:cNvSpPr/>
          <p:nvPr/>
        </p:nvSpPr>
        <p:spPr>
          <a:xfrm>
            <a:off x="6858000" y="447192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28"/>
          <p:cNvSpPr/>
          <p:nvPr/>
        </p:nvSpPr>
        <p:spPr>
          <a:xfrm>
            <a:off x="829404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4" name="CustomShape 29"/>
          <p:cNvSpPr/>
          <p:nvPr/>
        </p:nvSpPr>
        <p:spPr>
          <a:xfrm flipH="1">
            <a:off x="9397800" y="31816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30"/>
          <p:cNvSpPr/>
          <p:nvPr/>
        </p:nvSpPr>
        <p:spPr>
          <a:xfrm>
            <a:off x="9399240" y="39546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31"/>
          <p:cNvSpPr/>
          <p:nvPr/>
        </p:nvSpPr>
        <p:spPr>
          <a:xfrm>
            <a:off x="112014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7" name="CustomShape 32"/>
          <p:cNvSpPr/>
          <p:nvPr/>
        </p:nvSpPr>
        <p:spPr>
          <a:xfrm>
            <a:off x="113691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8" name="CustomShape 33"/>
          <p:cNvSpPr/>
          <p:nvPr/>
        </p:nvSpPr>
        <p:spPr>
          <a:xfrm>
            <a:off x="113536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9" name="CustomShape 34"/>
          <p:cNvSpPr/>
          <p:nvPr/>
        </p:nvSpPr>
        <p:spPr>
          <a:xfrm>
            <a:off x="112014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0" name="CustomShape 35"/>
          <p:cNvSpPr/>
          <p:nvPr/>
        </p:nvSpPr>
        <p:spPr>
          <a:xfrm>
            <a:off x="1173492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36"/>
          <p:cNvSpPr/>
          <p:nvPr/>
        </p:nvSpPr>
        <p:spPr>
          <a:xfrm>
            <a:off x="113691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2" name="CustomShape 37"/>
          <p:cNvSpPr/>
          <p:nvPr/>
        </p:nvSpPr>
        <p:spPr>
          <a:xfrm>
            <a:off x="10515600" y="44823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38"/>
          <p:cNvSpPr/>
          <p:nvPr/>
        </p:nvSpPr>
        <p:spPr>
          <a:xfrm>
            <a:off x="1195164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4" name="CustomShape 39"/>
          <p:cNvSpPr/>
          <p:nvPr/>
        </p:nvSpPr>
        <p:spPr>
          <a:xfrm flipH="1">
            <a:off x="13055400" y="31816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40"/>
          <p:cNvSpPr/>
          <p:nvPr/>
        </p:nvSpPr>
        <p:spPr>
          <a:xfrm>
            <a:off x="13056840" y="39546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ustomShape 1"/>
          <p:cNvSpPr/>
          <p:nvPr/>
        </p:nvSpPr>
        <p:spPr>
          <a:xfrm>
            <a:off x="17067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7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AE91BE1A-7567-4168-BF24-05F8D07DC2F0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48" name="CustomShape 3"/>
          <p:cNvSpPr/>
          <p:nvPr/>
        </p:nvSpPr>
        <p:spPr>
          <a:xfrm>
            <a:off x="18745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9" name="CustomShape 4"/>
          <p:cNvSpPr/>
          <p:nvPr/>
        </p:nvSpPr>
        <p:spPr>
          <a:xfrm>
            <a:off x="2468880" y="32407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0" name="CustomShape 5"/>
          <p:cNvSpPr/>
          <p:nvPr/>
        </p:nvSpPr>
        <p:spPr>
          <a:xfrm>
            <a:off x="18594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1" name="CustomShape 6"/>
          <p:cNvSpPr/>
          <p:nvPr/>
        </p:nvSpPr>
        <p:spPr>
          <a:xfrm>
            <a:off x="17067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2" name="CustomShape 7"/>
          <p:cNvSpPr/>
          <p:nvPr/>
        </p:nvSpPr>
        <p:spPr>
          <a:xfrm>
            <a:off x="2163960" y="30121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8"/>
          <p:cNvSpPr/>
          <p:nvPr/>
        </p:nvSpPr>
        <p:spPr>
          <a:xfrm>
            <a:off x="3459600" y="30121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9"/>
          <p:cNvSpPr/>
          <p:nvPr/>
        </p:nvSpPr>
        <p:spPr>
          <a:xfrm>
            <a:off x="3459600" y="377388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0"/>
          <p:cNvSpPr/>
          <p:nvPr/>
        </p:nvSpPr>
        <p:spPr>
          <a:xfrm>
            <a:off x="18745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6" name="CustomShape 11"/>
          <p:cNvSpPr/>
          <p:nvPr/>
        </p:nvSpPr>
        <p:spPr>
          <a:xfrm>
            <a:off x="53643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7" name="CustomShape 12"/>
          <p:cNvSpPr/>
          <p:nvPr/>
        </p:nvSpPr>
        <p:spPr>
          <a:xfrm>
            <a:off x="55321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8" name="CustomShape 13"/>
          <p:cNvSpPr/>
          <p:nvPr/>
        </p:nvSpPr>
        <p:spPr>
          <a:xfrm>
            <a:off x="6126480" y="32407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9" name="CustomShape 14"/>
          <p:cNvSpPr/>
          <p:nvPr/>
        </p:nvSpPr>
        <p:spPr>
          <a:xfrm>
            <a:off x="55170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0" name="CustomShape 15"/>
          <p:cNvSpPr/>
          <p:nvPr/>
        </p:nvSpPr>
        <p:spPr>
          <a:xfrm>
            <a:off x="53643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1" name="CustomShape 16"/>
          <p:cNvSpPr/>
          <p:nvPr/>
        </p:nvSpPr>
        <p:spPr>
          <a:xfrm>
            <a:off x="5821560" y="30121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7"/>
          <p:cNvSpPr/>
          <p:nvPr/>
        </p:nvSpPr>
        <p:spPr>
          <a:xfrm>
            <a:off x="7117200" y="30121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8"/>
          <p:cNvSpPr/>
          <p:nvPr/>
        </p:nvSpPr>
        <p:spPr>
          <a:xfrm>
            <a:off x="7117200" y="377388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19"/>
          <p:cNvSpPr/>
          <p:nvPr/>
        </p:nvSpPr>
        <p:spPr>
          <a:xfrm>
            <a:off x="55321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5" name="CustomShape 20"/>
          <p:cNvSpPr/>
          <p:nvPr/>
        </p:nvSpPr>
        <p:spPr>
          <a:xfrm>
            <a:off x="4678560" y="434520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1"/>
          <p:cNvSpPr/>
          <p:nvPr/>
        </p:nvSpPr>
        <p:spPr>
          <a:xfrm>
            <a:off x="90219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7" name="CustomShape 22"/>
          <p:cNvSpPr/>
          <p:nvPr/>
        </p:nvSpPr>
        <p:spPr>
          <a:xfrm>
            <a:off x="91897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8" name="CustomShape 23"/>
          <p:cNvSpPr/>
          <p:nvPr/>
        </p:nvSpPr>
        <p:spPr>
          <a:xfrm>
            <a:off x="91746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9" name="CustomShape 24"/>
          <p:cNvSpPr/>
          <p:nvPr/>
        </p:nvSpPr>
        <p:spPr>
          <a:xfrm>
            <a:off x="90219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0" name="CustomShape 25"/>
          <p:cNvSpPr/>
          <p:nvPr/>
        </p:nvSpPr>
        <p:spPr>
          <a:xfrm>
            <a:off x="9555480" y="30121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6"/>
          <p:cNvSpPr/>
          <p:nvPr/>
        </p:nvSpPr>
        <p:spPr>
          <a:xfrm>
            <a:off x="91897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2" name="CustomShape 27"/>
          <p:cNvSpPr/>
          <p:nvPr/>
        </p:nvSpPr>
        <p:spPr>
          <a:xfrm>
            <a:off x="8336160" y="43347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8"/>
          <p:cNvSpPr/>
          <p:nvPr/>
        </p:nvSpPr>
        <p:spPr>
          <a:xfrm>
            <a:off x="9772560" y="328428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4" name="CustomShape 29"/>
          <p:cNvSpPr/>
          <p:nvPr/>
        </p:nvSpPr>
        <p:spPr>
          <a:xfrm flipH="1">
            <a:off x="10875960" y="30448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0"/>
          <p:cNvSpPr/>
          <p:nvPr/>
        </p:nvSpPr>
        <p:spPr>
          <a:xfrm>
            <a:off x="10877400" y="38178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6BED21AC-DCCF-4B0D-963B-BB7FF9C622AC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77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4560" cy="4594320"/>
          </a:xfrm>
          <a:prstGeom prst="rect">
            <a:avLst/>
          </a:prstGeom>
          <a:ln>
            <a:noFill/>
          </a:ln>
        </p:spPr>
      </p:pic>
      <p:sp>
        <p:nvSpPr>
          <p:cNvPr id="978" name="CustomShape 2"/>
          <p:cNvSpPr/>
          <p:nvPr/>
        </p:nvSpPr>
        <p:spPr>
          <a:xfrm>
            <a:off x="8458200" y="2731680"/>
            <a:ext cx="15156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3"/>
          <p:cNvSpPr/>
          <p:nvPr/>
        </p:nvSpPr>
        <p:spPr>
          <a:xfrm>
            <a:off x="6400800" y="2362320"/>
            <a:ext cx="2056680" cy="729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80" name="CustomShape 4"/>
          <p:cNvSpPr/>
          <p:nvPr/>
        </p:nvSpPr>
        <p:spPr>
          <a:xfrm flipH="1" flipV="1">
            <a:off x="10438560" y="3809160"/>
            <a:ext cx="837360" cy="1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5"/>
          <p:cNvSpPr/>
          <p:nvPr/>
        </p:nvSpPr>
        <p:spPr>
          <a:xfrm>
            <a:off x="11277720" y="3562560"/>
            <a:ext cx="2056680" cy="51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82" name="CustomShape 6"/>
          <p:cNvSpPr/>
          <p:nvPr/>
        </p:nvSpPr>
        <p:spPr>
          <a:xfrm>
            <a:off x="8458200" y="4114800"/>
            <a:ext cx="345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7"/>
          <p:cNvSpPr/>
          <p:nvPr/>
        </p:nvSpPr>
        <p:spPr>
          <a:xfrm>
            <a:off x="6934320" y="3795480"/>
            <a:ext cx="1523160" cy="729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D8B55120-55EE-4EFC-A7A8-BD33FD242AF8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85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3960" cy="4237920"/>
          </a:xfrm>
          <a:prstGeom prst="rect">
            <a:avLst/>
          </a:prstGeom>
          <a:ln>
            <a:noFill/>
          </a:ln>
        </p:spPr>
      </p:pic>
      <p:sp>
        <p:nvSpPr>
          <p:cNvPr id="986" name="CustomShape 2"/>
          <p:cNvSpPr/>
          <p:nvPr/>
        </p:nvSpPr>
        <p:spPr>
          <a:xfrm>
            <a:off x="8534520" y="3371040"/>
            <a:ext cx="151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3"/>
          <p:cNvSpPr/>
          <p:nvPr/>
        </p:nvSpPr>
        <p:spPr>
          <a:xfrm>
            <a:off x="6629400" y="3048120"/>
            <a:ext cx="1904400" cy="63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0C5F09D4-2863-4ED3-A62B-C6479E0A9C27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89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8720" cy="3742560"/>
          </a:xfrm>
          <a:prstGeom prst="rect">
            <a:avLst/>
          </a:prstGeom>
          <a:ln>
            <a:noFill/>
          </a:ln>
        </p:spPr>
      </p:pic>
      <p:sp>
        <p:nvSpPr>
          <p:cNvPr id="990" name="CustomShape 2"/>
          <p:cNvSpPr/>
          <p:nvPr/>
        </p:nvSpPr>
        <p:spPr>
          <a:xfrm>
            <a:off x="6496200" y="3048120"/>
            <a:ext cx="1637640" cy="63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991" name="CustomShape 3"/>
          <p:cNvSpPr/>
          <p:nvPr/>
        </p:nvSpPr>
        <p:spPr>
          <a:xfrm>
            <a:off x="8134200" y="3371040"/>
            <a:ext cx="24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3"/>
          <p:cNvSpPr/>
          <p:nvPr/>
        </p:nvSpPr>
        <p:spPr>
          <a:xfrm>
            <a:off x="4176000" y="5175360"/>
            <a:ext cx="65293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5324400" y="3678120"/>
            <a:ext cx="242352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4176000" y="5632560"/>
            <a:ext cx="34876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8" name="CustomShape 7"/>
          <p:cNvSpPr/>
          <p:nvPr/>
        </p:nvSpPr>
        <p:spPr>
          <a:xfrm>
            <a:off x="2304000" y="5175360"/>
            <a:ext cx="1747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>
            <a:off x="2304000" y="1656000"/>
            <a:ext cx="8279640" cy="1223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9"/>
          <p:cNvSpPr/>
          <p:nvPr/>
        </p:nvSpPr>
        <p:spPr>
          <a:xfrm>
            <a:off x="914400" y="3312000"/>
            <a:ext cx="10121040" cy="16718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1" name="CustomShape 10"/>
          <p:cNvSpPr/>
          <p:nvPr/>
        </p:nvSpPr>
        <p:spPr>
          <a:xfrm>
            <a:off x="2304000" y="3672000"/>
            <a:ext cx="249876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2" name="CustomShape 11"/>
          <p:cNvSpPr/>
          <p:nvPr/>
        </p:nvSpPr>
        <p:spPr>
          <a:xfrm>
            <a:off x="914400" y="1295280"/>
            <a:ext cx="10111680" cy="1872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4" name="CustomShape 13"/>
          <p:cNvSpPr/>
          <p:nvPr/>
        </p:nvSpPr>
        <p:spPr>
          <a:xfrm>
            <a:off x="11350800" y="375300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5" name="CustomShape 14"/>
          <p:cNvSpPr/>
          <p:nvPr/>
        </p:nvSpPr>
        <p:spPr>
          <a:xfrm>
            <a:off x="11350800" y="5105520"/>
            <a:ext cx="1602720" cy="9136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6" name="CustomShape 15"/>
          <p:cNvSpPr/>
          <p:nvPr/>
        </p:nvSpPr>
        <p:spPr>
          <a:xfrm>
            <a:off x="11350800" y="43434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7" name="CustomShape 16"/>
          <p:cNvSpPr/>
          <p:nvPr/>
        </p:nvSpPr>
        <p:spPr>
          <a:xfrm>
            <a:off x="11350800" y="2743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8" name="CustomShape 17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M4F,  ARM R5F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9" name="CustomShape 18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90" name="CustomShape 19"/>
          <p:cNvSpPr/>
          <p:nvPr/>
        </p:nvSpPr>
        <p:spPr>
          <a:xfrm>
            <a:off x="11350800" y="1816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1" name="CustomShape 20"/>
          <p:cNvSpPr/>
          <p:nvPr/>
        </p:nvSpPr>
        <p:spPr>
          <a:xfrm>
            <a:off x="8160120" y="3669120"/>
            <a:ext cx="242352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Software Diagnostics Library (SDL)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IN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993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3947B62B-8554-47E2-BBE3-2301C5434047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94" name="CustomShape 3"/>
          <p:cNvSpPr/>
          <p:nvPr/>
        </p:nvSpPr>
        <p:spPr>
          <a:xfrm>
            <a:off x="355104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95" name="CustomShape 4"/>
          <p:cNvSpPr/>
          <p:nvPr/>
        </p:nvSpPr>
        <p:spPr>
          <a:xfrm>
            <a:off x="1226880" y="2825640"/>
            <a:ext cx="1751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96" name="CustomShape 5"/>
          <p:cNvSpPr/>
          <p:nvPr/>
        </p:nvSpPr>
        <p:spPr>
          <a:xfrm>
            <a:off x="271260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97" name="CustomShape 6"/>
          <p:cNvSpPr/>
          <p:nvPr/>
        </p:nvSpPr>
        <p:spPr>
          <a:xfrm>
            <a:off x="576072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98" name="CustomShape 7"/>
          <p:cNvSpPr/>
          <p:nvPr/>
        </p:nvSpPr>
        <p:spPr>
          <a:xfrm>
            <a:off x="659880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99" name="CustomShape 8"/>
          <p:cNvSpPr/>
          <p:nvPr/>
        </p:nvSpPr>
        <p:spPr>
          <a:xfrm>
            <a:off x="880884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0" name="CustomShape 9"/>
          <p:cNvSpPr/>
          <p:nvPr/>
        </p:nvSpPr>
        <p:spPr>
          <a:xfrm>
            <a:off x="964692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001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1002" name="CustomShape 10"/>
          <p:cNvSpPr/>
          <p:nvPr/>
        </p:nvSpPr>
        <p:spPr>
          <a:xfrm rot="5400000">
            <a:off x="5837400" y="1169640"/>
            <a:ext cx="532800" cy="2056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03" name="CustomShape 11"/>
          <p:cNvSpPr/>
          <p:nvPr/>
        </p:nvSpPr>
        <p:spPr>
          <a:xfrm rot="5400000">
            <a:off x="8885520" y="1117440"/>
            <a:ext cx="532800" cy="2056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04" name="CustomShape 12"/>
          <p:cNvSpPr/>
          <p:nvPr/>
        </p:nvSpPr>
        <p:spPr>
          <a:xfrm>
            <a:off x="5412240" y="1510200"/>
            <a:ext cx="1477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5" name="CustomShape 13"/>
          <p:cNvSpPr/>
          <p:nvPr/>
        </p:nvSpPr>
        <p:spPr>
          <a:xfrm>
            <a:off x="8462160" y="1529280"/>
            <a:ext cx="1378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IN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A6490B9F-D30A-4BC7-9309-9C05F2C835D1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548640" y="3124080"/>
            <a:ext cx="1736640" cy="97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9" name="CustomShape 4"/>
          <p:cNvSpPr/>
          <p:nvPr/>
        </p:nvSpPr>
        <p:spPr>
          <a:xfrm>
            <a:off x="2362320" y="3657600"/>
            <a:ext cx="1065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0" name="CustomShape 5"/>
          <p:cNvSpPr/>
          <p:nvPr/>
        </p:nvSpPr>
        <p:spPr>
          <a:xfrm>
            <a:off x="2416680" y="2935440"/>
            <a:ext cx="10659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1011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2" name="CustomShape 7"/>
          <p:cNvSpPr/>
          <p:nvPr/>
        </p:nvSpPr>
        <p:spPr>
          <a:xfrm>
            <a:off x="3048120" y="4642560"/>
            <a:ext cx="34131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3" name="CustomShape 8"/>
          <p:cNvSpPr/>
          <p:nvPr/>
        </p:nvSpPr>
        <p:spPr>
          <a:xfrm>
            <a:off x="5791320" y="3620880"/>
            <a:ext cx="1447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4" name="CustomShape 9"/>
          <p:cNvSpPr/>
          <p:nvPr/>
        </p:nvSpPr>
        <p:spPr>
          <a:xfrm>
            <a:off x="5656320" y="3238200"/>
            <a:ext cx="1845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5" name="CustomShape 10"/>
          <p:cNvSpPr/>
          <p:nvPr/>
        </p:nvSpPr>
        <p:spPr>
          <a:xfrm>
            <a:off x="7469640" y="321048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6" name="CustomShape 11"/>
          <p:cNvSpPr/>
          <p:nvPr/>
        </p:nvSpPr>
        <p:spPr>
          <a:xfrm>
            <a:off x="8934840" y="320364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7" name="CustomShape 12"/>
          <p:cNvSpPr/>
          <p:nvPr/>
        </p:nvSpPr>
        <p:spPr>
          <a:xfrm>
            <a:off x="8671680" y="3620880"/>
            <a:ext cx="246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8" name="CustomShape 13"/>
          <p:cNvSpPr/>
          <p:nvPr/>
        </p:nvSpPr>
        <p:spPr>
          <a:xfrm>
            <a:off x="10136880" y="3620880"/>
            <a:ext cx="246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9" name="CustomShape 14"/>
          <p:cNvSpPr/>
          <p:nvPr/>
        </p:nvSpPr>
        <p:spPr>
          <a:xfrm>
            <a:off x="10383840" y="320364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20" name="CustomShape 15"/>
          <p:cNvSpPr/>
          <p:nvPr/>
        </p:nvSpPr>
        <p:spPr>
          <a:xfrm>
            <a:off x="11585520" y="3607560"/>
            <a:ext cx="246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1" name="CustomShape 16"/>
          <p:cNvSpPr/>
          <p:nvPr/>
        </p:nvSpPr>
        <p:spPr>
          <a:xfrm>
            <a:off x="11822040" y="319608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ustomShape 1"/>
          <p:cNvSpPr/>
          <p:nvPr/>
        </p:nvSpPr>
        <p:spPr>
          <a:xfrm>
            <a:off x="2207880" y="4870800"/>
            <a:ext cx="5884560" cy="15267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23" name="CustomShape 2"/>
          <p:cNvSpPr/>
          <p:nvPr/>
        </p:nvSpPr>
        <p:spPr>
          <a:xfrm>
            <a:off x="1402920" y="6642720"/>
            <a:ext cx="6673680" cy="590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24" name="CustomShape 3"/>
          <p:cNvSpPr/>
          <p:nvPr/>
        </p:nvSpPr>
        <p:spPr>
          <a:xfrm>
            <a:off x="2207880" y="2467440"/>
            <a:ext cx="5868360" cy="15487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25" name="CustomShape 4"/>
          <p:cNvSpPr/>
          <p:nvPr/>
        </p:nvSpPr>
        <p:spPr>
          <a:xfrm>
            <a:off x="4314960" y="5041080"/>
            <a:ext cx="3533040" cy="592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26" name="CustomShape 5"/>
          <p:cNvSpPr/>
          <p:nvPr/>
        </p:nvSpPr>
        <p:spPr>
          <a:xfrm>
            <a:off x="4327200" y="5697000"/>
            <a:ext cx="3533040" cy="614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27" name="CustomShape 6"/>
          <p:cNvSpPr/>
          <p:nvPr/>
        </p:nvSpPr>
        <p:spPr>
          <a:xfrm>
            <a:off x="2207880" y="1447920"/>
            <a:ext cx="5868360" cy="8769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28" name="CustomShape 7"/>
          <p:cNvSpPr/>
          <p:nvPr/>
        </p:nvSpPr>
        <p:spPr>
          <a:xfrm>
            <a:off x="2224080" y="4212720"/>
            <a:ext cx="5868360" cy="590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29" name="CustomShape 8"/>
          <p:cNvSpPr/>
          <p:nvPr/>
        </p:nvSpPr>
        <p:spPr>
          <a:xfrm rot="5400000">
            <a:off x="-743760" y="3595680"/>
            <a:ext cx="4949640" cy="653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IN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1030" name="CustomShape 9"/>
          <p:cNvSpPr/>
          <p:nvPr/>
        </p:nvSpPr>
        <p:spPr>
          <a:xfrm>
            <a:off x="4876920" y="2622240"/>
            <a:ext cx="2894760" cy="422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1" name="CustomShape 10"/>
          <p:cNvSpPr/>
          <p:nvPr/>
        </p:nvSpPr>
        <p:spPr>
          <a:xfrm>
            <a:off x="4876920" y="1645920"/>
            <a:ext cx="2894760" cy="544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2" name="CustomShape 11"/>
          <p:cNvSpPr/>
          <p:nvPr/>
        </p:nvSpPr>
        <p:spPr>
          <a:xfrm>
            <a:off x="4876920" y="3191400"/>
            <a:ext cx="2894760" cy="707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CustomShape 1"/>
          <p:cNvSpPr/>
          <p:nvPr/>
        </p:nvSpPr>
        <p:spPr>
          <a:xfrm>
            <a:off x="4973760" y="261720"/>
            <a:ext cx="6989040" cy="7161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4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4"/>
          <p:cNvSpPr/>
          <p:nvPr/>
        </p:nvSpPr>
        <p:spPr>
          <a:xfrm>
            <a:off x="5355000" y="591120"/>
            <a:ext cx="6230880" cy="333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7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8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9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0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1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2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3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4" name="CustomShape 12"/>
          <p:cNvSpPr/>
          <p:nvPr/>
        </p:nvSpPr>
        <p:spPr>
          <a:xfrm>
            <a:off x="5420880" y="1833840"/>
            <a:ext cx="576612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45" name="CustomShape 13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CustomShape 14"/>
          <p:cNvSpPr/>
          <p:nvPr/>
        </p:nvSpPr>
        <p:spPr>
          <a:xfrm>
            <a:off x="12309480" y="591120"/>
            <a:ext cx="374040" cy="4320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ustomShape 15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16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49" name="CustomShape 17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0" name="CustomShape 18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1" name="CustomShape 19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2" name="CustomShape 20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21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4" name="CustomShape 22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3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4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25"/>
          <p:cNvSpPr/>
          <p:nvPr/>
        </p:nvSpPr>
        <p:spPr>
          <a:xfrm>
            <a:off x="8863560" y="2685960"/>
            <a:ext cx="275004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8" name="CustomShape 26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9" name="CustomShape 27"/>
          <p:cNvSpPr/>
          <p:nvPr/>
        </p:nvSpPr>
        <p:spPr>
          <a:xfrm flipH="1">
            <a:off x="10212120" y="2203560"/>
            <a:ext cx="189000" cy="457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28"/>
          <p:cNvSpPr/>
          <p:nvPr/>
        </p:nvSpPr>
        <p:spPr>
          <a:xfrm flipH="1">
            <a:off x="6543000" y="2193480"/>
            <a:ext cx="176040" cy="123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29"/>
          <p:cNvSpPr/>
          <p:nvPr/>
        </p:nvSpPr>
        <p:spPr>
          <a:xfrm flipH="1">
            <a:off x="11339280" y="978480"/>
            <a:ext cx="176040" cy="1685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30"/>
          <p:cNvSpPr/>
          <p:nvPr/>
        </p:nvSpPr>
        <p:spPr>
          <a:xfrm flipH="1">
            <a:off x="8399520" y="965880"/>
            <a:ext cx="168480" cy="851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4" name="CustomShape 32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5" name="CustomShape 33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6" name="CustomShape 34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7" name="CustomShape 35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CustomShape 36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37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38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39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CustomShape 1"/>
          <p:cNvSpPr/>
          <p:nvPr/>
        </p:nvSpPr>
        <p:spPr>
          <a:xfrm>
            <a:off x="6383880" y="90392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4F69AA10-5018-4CF7-8CA1-77D322C69A9C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73" name="CustomShape 2"/>
          <p:cNvSpPr/>
          <p:nvPr/>
        </p:nvSpPr>
        <p:spPr>
          <a:xfrm>
            <a:off x="2362320" y="1447920"/>
            <a:ext cx="9232920" cy="238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74" name="CustomShape 3"/>
          <p:cNvSpPr/>
          <p:nvPr/>
        </p:nvSpPr>
        <p:spPr>
          <a:xfrm>
            <a:off x="2362320" y="4288320"/>
            <a:ext cx="9232920" cy="121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75" name="CustomShape 4"/>
          <p:cNvSpPr/>
          <p:nvPr/>
        </p:nvSpPr>
        <p:spPr>
          <a:xfrm>
            <a:off x="4202280" y="2764080"/>
            <a:ext cx="396396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76" name="CustomShape 5"/>
          <p:cNvSpPr/>
          <p:nvPr/>
        </p:nvSpPr>
        <p:spPr>
          <a:xfrm>
            <a:off x="4202280" y="1697400"/>
            <a:ext cx="396396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77" name="CustomShape 6"/>
          <p:cNvSpPr/>
          <p:nvPr/>
        </p:nvSpPr>
        <p:spPr>
          <a:xfrm>
            <a:off x="8715240" y="1717200"/>
            <a:ext cx="265140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78" name="CustomShape 7"/>
          <p:cNvSpPr/>
          <p:nvPr/>
        </p:nvSpPr>
        <p:spPr>
          <a:xfrm>
            <a:off x="4207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79" name="CustomShape 8"/>
          <p:cNvSpPr/>
          <p:nvPr/>
        </p:nvSpPr>
        <p:spPr>
          <a:xfrm>
            <a:off x="6070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0" name="CustomShape 9"/>
          <p:cNvSpPr/>
          <p:nvPr/>
        </p:nvSpPr>
        <p:spPr>
          <a:xfrm>
            <a:off x="7933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1" name="CustomShape 10"/>
          <p:cNvSpPr/>
          <p:nvPr/>
        </p:nvSpPr>
        <p:spPr>
          <a:xfrm>
            <a:off x="991944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2" name="CustomShape 11"/>
          <p:cNvSpPr/>
          <p:nvPr/>
        </p:nvSpPr>
        <p:spPr>
          <a:xfrm>
            <a:off x="4723560" y="3186360"/>
            <a:ext cx="151560" cy="13550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12"/>
          <p:cNvSpPr/>
          <p:nvPr/>
        </p:nvSpPr>
        <p:spPr>
          <a:xfrm>
            <a:off x="6552360" y="3186360"/>
            <a:ext cx="151560" cy="13550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13"/>
          <p:cNvSpPr/>
          <p:nvPr/>
        </p:nvSpPr>
        <p:spPr>
          <a:xfrm>
            <a:off x="8006040" y="3208680"/>
            <a:ext cx="151560" cy="13158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14"/>
          <p:cNvSpPr/>
          <p:nvPr/>
        </p:nvSpPr>
        <p:spPr>
          <a:xfrm>
            <a:off x="6156000" y="2117160"/>
            <a:ext cx="176040" cy="65196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15"/>
          <p:cNvSpPr/>
          <p:nvPr/>
        </p:nvSpPr>
        <p:spPr>
          <a:xfrm>
            <a:off x="6705000" y="2252880"/>
            <a:ext cx="11372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7" name="CustomShape 16"/>
          <p:cNvSpPr/>
          <p:nvPr/>
        </p:nvSpPr>
        <p:spPr>
          <a:xfrm>
            <a:off x="8850240" y="2252880"/>
            <a:ext cx="11372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8" name="CustomShape 17"/>
          <p:cNvSpPr/>
          <p:nvPr/>
        </p:nvSpPr>
        <p:spPr>
          <a:xfrm>
            <a:off x="8199000" y="2117160"/>
            <a:ext cx="1301760" cy="89820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18"/>
          <p:cNvSpPr/>
          <p:nvPr/>
        </p:nvSpPr>
        <p:spPr>
          <a:xfrm>
            <a:off x="10446480" y="2142720"/>
            <a:ext cx="162360" cy="23824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ustomShape 1"/>
          <p:cNvSpPr/>
          <p:nvPr/>
        </p:nvSpPr>
        <p:spPr>
          <a:xfrm>
            <a:off x="4973760" y="261720"/>
            <a:ext cx="6989040" cy="7161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4"/>
          <p:cNvSpPr/>
          <p:nvPr/>
        </p:nvSpPr>
        <p:spPr>
          <a:xfrm>
            <a:off x="5355000" y="591120"/>
            <a:ext cx="6230880" cy="333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94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95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96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97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98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99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0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1" name="CustomShape 12"/>
          <p:cNvSpPr/>
          <p:nvPr/>
        </p:nvSpPr>
        <p:spPr>
          <a:xfrm>
            <a:off x="5420880" y="1833840"/>
            <a:ext cx="576612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2" name="CustomShape 13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4"/>
          <p:cNvSpPr/>
          <p:nvPr/>
        </p:nvSpPr>
        <p:spPr>
          <a:xfrm>
            <a:off x="12309480" y="591120"/>
            <a:ext cx="374040" cy="4320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15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16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6" name="CustomShape 17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7" name="CustomShape 18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8" name="CustomShape 19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9" name="CustomShape 20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21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1" name="CustomShape 22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23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24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25"/>
          <p:cNvSpPr/>
          <p:nvPr/>
        </p:nvSpPr>
        <p:spPr>
          <a:xfrm>
            <a:off x="8569440" y="2685960"/>
            <a:ext cx="304416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5" name="CustomShape 26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27"/>
          <p:cNvSpPr/>
          <p:nvPr/>
        </p:nvSpPr>
        <p:spPr>
          <a:xfrm flipH="1">
            <a:off x="10212120" y="2203560"/>
            <a:ext cx="189000" cy="457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28"/>
          <p:cNvSpPr/>
          <p:nvPr/>
        </p:nvSpPr>
        <p:spPr>
          <a:xfrm flipH="1">
            <a:off x="6543000" y="2193480"/>
            <a:ext cx="176040" cy="123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29"/>
          <p:cNvSpPr/>
          <p:nvPr/>
        </p:nvSpPr>
        <p:spPr>
          <a:xfrm flipH="1">
            <a:off x="11339280" y="978480"/>
            <a:ext cx="176040" cy="1685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30"/>
          <p:cNvSpPr/>
          <p:nvPr/>
        </p:nvSpPr>
        <p:spPr>
          <a:xfrm flipH="1">
            <a:off x="8399520" y="965880"/>
            <a:ext cx="168480" cy="851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1" name="CustomShape 32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2" name="CustomShape 33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3" name="CustomShape 34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4" name="CustomShape 35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36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37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38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39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CustomShape 1"/>
          <p:cNvSpPr/>
          <p:nvPr/>
        </p:nvSpPr>
        <p:spPr>
          <a:xfrm>
            <a:off x="4973760" y="1557000"/>
            <a:ext cx="6989040" cy="5846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4"/>
          <p:cNvSpPr/>
          <p:nvPr/>
        </p:nvSpPr>
        <p:spPr>
          <a:xfrm>
            <a:off x="5382720" y="186840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33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4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5" name="CustomShape 7"/>
          <p:cNvSpPr/>
          <p:nvPr/>
        </p:nvSpPr>
        <p:spPr>
          <a:xfrm>
            <a:off x="2370600" y="20725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6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37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38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39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0" name="CustomShape 12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13"/>
          <p:cNvSpPr/>
          <p:nvPr/>
        </p:nvSpPr>
        <p:spPr>
          <a:xfrm>
            <a:off x="12309480" y="1527840"/>
            <a:ext cx="374040" cy="33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14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15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4" name="CustomShape 16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5" name="CustomShape 17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6" name="CustomShape 18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7" name="CustomShape 19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20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9" name="CustomShape 21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22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23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24"/>
          <p:cNvSpPr/>
          <p:nvPr/>
        </p:nvSpPr>
        <p:spPr>
          <a:xfrm>
            <a:off x="8569440" y="2685960"/>
            <a:ext cx="3044160" cy="333360"/>
          </a:xfrm>
          <a:prstGeom prst="rect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3" name="CustomShape 25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5" name="CustomShape 27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28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29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30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9" name="CustomShape 31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32"/>
          <p:cNvSpPr/>
          <p:nvPr/>
        </p:nvSpPr>
        <p:spPr>
          <a:xfrm>
            <a:off x="6544800" y="2224440"/>
            <a:ext cx="186840" cy="1206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33"/>
          <p:cNvSpPr/>
          <p:nvPr/>
        </p:nvSpPr>
        <p:spPr>
          <a:xfrm flipH="1">
            <a:off x="10224720" y="2206800"/>
            <a:ext cx="163440" cy="446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CustomShape 1"/>
          <p:cNvSpPr/>
          <p:nvPr/>
        </p:nvSpPr>
        <p:spPr>
          <a:xfrm>
            <a:off x="6383880" y="90392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317B658D-F6B9-476A-A65B-ACF877EBB9B8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163" name="CustomShape 2"/>
          <p:cNvSpPr/>
          <p:nvPr/>
        </p:nvSpPr>
        <p:spPr>
          <a:xfrm>
            <a:off x="2286000" y="1455480"/>
            <a:ext cx="9232920" cy="238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64" name="CustomShape 3"/>
          <p:cNvSpPr/>
          <p:nvPr/>
        </p:nvSpPr>
        <p:spPr>
          <a:xfrm>
            <a:off x="2362320" y="4288320"/>
            <a:ext cx="9232920" cy="1730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65" name="CustomShape 4"/>
          <p:cNvSpPr/>
          <p:nvPr/>
        </p:nvSpPr>
        <p:spPr>
          <a:xfrm>
            <a:off x="4207320" y="1697040"/>
            <a:ext cx="396396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66" name="CustomShape 5"/>
          <p:cNvSpPr/>
          <p:nvPr/>
        </p:nvSpPr>
        <p:spPr>
          <a:xfrm>
            <a:off x="7933320" y="2779920"/>
            <a:ext cx="320472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67" name="CustomShape 6"/>
          <p:cNvSpPr/>
          <p:nvPr/>
        </p:nvSpPr>
        <p:spPr>
          <a:xfrm>
            <a:off x="4207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68" name="CustomShape 7"/>
          <p:cNvSpPr/>
          <p:nvPr/>
        </p:nvSpPr>
        <p:spPr>
          <a:xfrm>
            <a:off x="6070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69" name="CustomShape 8"/>
          <p:cNvSpPr/>
          <p:nvPr/>
        </p:nvSpPr>
        <p:spPr>
          <a:xfrm>
            <a:off x="7933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0" name="CustomShape 9"/>
          <p:cNvSpPr/>
          <p:nvPr/>
        </p:nvSpPr>
        <p:spPr>
          <a:xfrm>
            <a:off x="991944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1" name="CustomShape 10"/>
          <p:cNvSpPr/>
          <p:nvPr/>
        </p:nvSpPr>
        <p:spPr>
          <a:xfrm>
            <a:off x="4723560" y="2066400"/>
            <a:ext cx="160200" cy="2475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11"/>
          <p:cNvSpPr/>
          <p:nvPr/>
        </p:nvSpPr>
        <p:spPr>
          <a:xfrm>
            <a:off x="3821040" y="5281200"/>
            <a:ext cx="210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3" name="CustomShape 12"/>
          <p:cNvSpPr/>
          <p:nvPr/>
        </p:nvSpPr>
        <p:spPr>
          <a:xfrm>
            <a:off x="6099480" y="5287320"/>
            <a:ext cx="1393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4" name="CustomShape 13"/>
          <p:cNvSpPr/>
          <p:nvPr/>
        </p:nvSpPr>
        <p:spPr>
          <a:xfrm>
            <a:off x="7703640" y="5281200"/>
            <a:ext cx="1678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5" name="CustomShape 14"/>
          <p:cNvSpPr/>
          <p:nvPr/>
        </p:nvSpPr>
        <p:spPr>
          <a:xfrm>
            <a:off x="9596880" y="5281200"/>
            <a:ext cx="1678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6" name="CustomShape 15"/>
          <p:cNvSpPr/>
          <p:nvPr/>
        </p:nvSpPr>
        <p:spPr>
          <a:xfrm>
            <a:off x="6599520" y="2066400"/>
            <a:ext cx="160200" cy="2475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7" name="CustomShape 16"/>
          <p:cNvSpPr/>
          <p:nvPr/>
        </p:nvSpPr>
        <p:spPr>
          <a:xfrm>
            <a:off x="8462520" y="3158280"/>
            <a:ext cx="160200" cy="13600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17"/>
          <p:cNvSpPr/>
          <p:nvPr/>
        </p:nvSpPr>
        <p:spPr>
          <a:xfrm>
            <a:off x="10448640" y="3179520"/>
            <a:ext cx="160200" cy="13600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8"/>
          <p:cNvSpPr/>
          <p:nvPr/>
        </p:nvSpPr>
        <p:spPr>
          <a:xfrm>
            <a:off x="7977600" y="2084400"/>
            <a:ext cx="160200" cy="6832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CustomShape 1"/>
          <p:cNvSpPr/>
          <p:nvPr/>
        </p:nvSpPr>
        <p:spPr>
          <a:xfrm>
            <a:off x="5638680" y="76212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1" name="CustomShape 2"/>
          <p:cNvSpPr/>
          <p:nvPr/>
        </p:nvSpPr>
        <p:spPr>
          <a:xfrm>
            <a:off x="5820480" y="128016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3"/>
          <p:cNvSpPr/>
          <p:nvPr/>
        </p:nvSpPr>
        <p:spPr>
          <a:xfrm>
            <a:off x="6296040" y="275292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83" name="CustomShape 4"/>
          <p:cNvSpPr/>
          <p:nvPr/>
        </p:nvSpPr>
        <p:spPr>
          <a:xfrm>
            <a:off x="6202080" y="1166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5"/>
          <p:cNvSpPr/>
          <p:nvPr/>
        </p:nvSpPr>
        <p:spPr>
          <a:xfrm>
            <a:off x="6814080" y="261396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85" name="CustomShape 6"/>
          <p:cNvSpPr/>
          <p:nvPr/>
        </p:nvSpPr>
        <p:spPr>
          <a:xfrm>
            <a:off x="6583680" y="10278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7"/>
          <p:cNvSpPr/>
          <p:nvPr/>
        </p:nvSpPr>
        <p:spPr>
          <a:xfrm>
            <a:off x="7195680" y="247572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87" name="CustomShape 8"/>
          <p:cNvSpPr/>
          <p:nvPr/>
        </p:nvSpPr>
        <p:spPr>
          <a:xfrm>
            <a:off x="6965280" y="8971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8" name="CustomShape 9"/>
          <p:cNvSpPr/>
          <p:nvPr/>
        </p:nvSpPr>
        <p:spPr>
          <a:xfrm>
            <a:off x="7577280" y="234468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89" name="CustomShape 10"/>
          <p:cNvSpPr/>
          <p:nvPr/>
        </p:nvSpPr>
        <p:spPr>
          <a:xfrm>
            <a:off x="8473680" y="128016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CustomShape 11"/>
          <p:cNvSpPr/>
          <p:nvPr/>
        </p:nvSpPr>
        <p:spPr>
          <a:xfrm>
            <a:off x="8428680" y="272772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1" name="CustomShape 12"/>
          <p:cNvSpPr/>
          <p:nvPr/>
        </p:nvSpPr>
        <p:spPr>
          <a:xfrm>
            <a:off x="3303720" y="345600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2" name="CustomShape 13"/>
          <p:cNvSpPr/>
          <p:nvPr/>
        </p:nvSpPr>
        <p:spPr>
          <a:xfrm>
            <a:off x="348552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4"/>
          <p:cNvSpPr/>
          <p:nvPr/>
        </p:nvSpPr>
        <p:spPr>
          <a:xfrm>
            <a:off x="3961080" y="544644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4" name="CustomShape 15"/>
          <p:cNvSpPr/>
          <p:nvPr/>
        </p:nvSpPr>
        <p:spPr>
          <a:xfrm>
            <a:off x="3867120" y="38599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16"/>
          <p:cNvSpPr/>
          <p:nvPr/>
        </p:nvSpPr>
        <p:spPr>
          <a:xfrm>
            <a:off x="4478760" y="530784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6" name="CustomShape 17"/>
          <p:cNvSpPr/>
          <p:nvPr/>
        </p:nvSpPr>
        <p:spPr>
          <a:xfrm>
            <a:off x="4248360" y="372168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7" name="CustomShape 18"/>
          <p:cNvSpPr/>
          <p:nvPr/>
        </p:nvSpPr>
        <p:spPr>
          <a:xfrm>
            <a:off x="4860360" y="516960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8" name="CustomShape 19"/>
          <p:cNvSpPr/>
          <p:nvPr/>
        </p:nvSpPr>
        <p:spPr>
          <a:xfrm>
            <a:off x="4629960" y="35910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9" name="CustomShape 20"/>
          <p:cNvSpPr/>
          <p:nvPr/>
        </p:nvSpPr>
        <p:spPr>
          <a:xfrm>
            <a:off x="5241960" y="503856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0" name="CustomShape 21"/>
          <p:cNvSpPr/>
          <p:nvPr/>
        </p:nvSpPr>
        <p:spPr>
          <a:xfrm>
            <a:off x="613872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22"/>
          <p:cNvSpPr/>
          <p:nvPr/>
        </p:nvSpPr>
        <p:spPr>
          <a:xfrm>
            <a:off x="6093720" y="542160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2" name="CustomShape 23"/>
          <p:cNvSpPr/>
          <p:nvPr/>
        </p:nvSpPr>
        <p:spPr>
          <a:xfrm>
            <a:off x="7860240" y="345600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3" name="CustomShape 24"/>
          <p:cNvSpPr/>
          <p:nvPr/>
        </p:nvSpPr>
        <p:spPr>
          <a:xfrm>
            <a:off x="804204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5"/>
          <p:cNvSpPr/>
          <p:nvPr/>
        </p:nvSpPr>
        <p:spPr>
          <a:xfrm>
            <a:off x="8517600" y="544644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5" name="CustomShape 26"/>
          <p:cNvSpPr/>
          <p:nvPr/>
        </p:nvSpPr>
        <p:spPr>
          <a:xfrm>
            <a:off x="8423280" y="38599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27"/>
          <p:cNvSpPr/>
          <p:nvPr/>
        </p:nvSpPr>
        <p:spPr>
          <a:xfrm>
            <a:off x="9035280" y="530784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7" name="CustomShape 28"/>
          <p:cNvSpPr/>
          <p:nvPr/>
        </p:nvSpPr>
        <p:spPr>
          <a:xfrm>
            <a:off x="8804880" y="372168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29"/>
          <p:cNvSpPr/>
          <p:nvPr/>
        </p:nvSpPr>
        <p:spPr>
          <a:xfrm>
            <a:off x="9416880" y="516960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9" name="CustomShape 30"/>
          <p:cNvSpPr/>
          <p:nvPr/>
        </p:nvSpPr>
        <p:spPr>
          <a:xfrm>
            <a:off x="9186480" y="35910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31"/>
          <p:cNvSpPr/>
          <p:nvPr/>
        </p:nvSpPr>
        <p:spPr>
          <a:xfrm>
            <a:off x="9798480" y="503856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1" name="CustomShape 32"/>
          <p:cNvSpPr/>
          <p:nvPr/>
        </p:nvSpPr>
        <p:spPr>
          <a:xfrm>
            <a:off x="1069488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2" name="CustomShape 33"/>
          <p:cNvSpPr/>
          <p:nvPr/>
        </p:nvSpPr>
        <p:spPr>
          <a:xfrm>
            <a:off x="10649880" y="542160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roup 1"/>
          <p:cNvGrpSpPr/>
          <p:nvPr/>
        </p:nvGrpSpPr>
        <p:grpSpPr>
          <a:xfrm>
            <a:off x="6863040" y="2081160"/>
            <a:ext cx="5704200" cy="942120"/>
            <a:chOff x="6863040" y="2081160"/>
            <a:chExt cx="5704200" cy="942120"/>
          </a:xfrm>
        </p:grpSpPr>
        <p:sp>
          <p:nvSpPr>
            <p:cNvPr id="1214" name="CustomShape 2"/>
            <p:cNvSpPr/>
            <p:nvPr/>
          </p:nvSpPr>
          <p:spPr>
            <a:xfrm>
              <a:off x="686304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/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IN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15" name="CustomShape 3"/>
            <p:cNvSpPr/>
            <p:nvPr/>
          </p:nvSpPr>
          <p:spPr>
            <a:xfrm>
              <a:off x="8514360" y="2366640"/>
              <a:ext cx="317520" cy="371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6" name="CustomShape 4"/>
            <p:cNvSpPr/>
            <p:nvPr/>
          </p:nvSpPr>
          <p:spPr>
            <a:xfrm>
              <a:off x="896472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/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IN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17" name="CustomShape 5"/>
            <p:cNvSpPr/>
            <p:nvPr/>
          </p:nvSpPr>
          <p:spPr>
            <a:xfrm>
              <a:off x="10616400" y="2366640"/>
              <a:ext cx="317520" cy="371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8" name="CustomShape 6"/>
            <p:cNvSpPr/>
            <p:nvPr/>
          </p:nvSpPr>
          <p:spPr>
            <a:xfrm>
              <a:off x="1106676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/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IN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219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1220" name="Group 8"/>
          <p:cNvGrpSpPr/>
          <p:nvPr/>
        </p:nvGrpSpPr>
        <p:grpSpPr>
          <a:xfrm>
            <a:off x="6860520" y="5102280"/>
            <a:ext cx="5829480" cy="829800"/>
            <a:chOff x="6860520" y="5102280"/>
            <a:chExt cx="5829480" cy="829800"/>
          </a:xfrm>
        </p:grpSpPr>
        <p:sp>
          <p:nvSpPr>
            <p:cNvPr id="1221" name="CustomShape 9"/>
            <p:cNvSpPr/>
            <p:nvPr/>
          </p:nvSpPr>
          <p:spPr>
            <a:xfrm>
              <a:off x="686052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IN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22" name="CustomShape 10"/>
            <p:cNvSpPr/>
            <p:nvPr/>
          </p:nvSpPr>
          <p:spPr>
            <a:xfrm>
              <a:off x="809388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3" name="CustomShape 11"/>
            <p:cNvSpPr/>
            <p:nvPr/>
          </p:nvSpPr>
          <p:spPr>
            <a:xfrm>
              <a:off x="843012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IN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24" name="CustomShape 12"/>
            <p:cNvSpPr/>
            <p:nvPr/>
          </p:nvSpPr>
          <p:spPr>
            <a:xfrm>
              <a:off x="966348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5" name="CustomShape 13"/>
            <p:cNvSpPr/>
            <p:nvPr/>
          </p:nvSpPr>
          <p:spPr>
            <a:xfrm>
              <a:off x="1000008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IN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26" name="CustomShape 14"/>
            <p:cNvSpPr/>
            <p:nvPr/>
          </p:nvSpPr>
          <p:spPr>
            <a:xfrm>
              <a:off x="1123344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7" name="CustomShape 15"/>
            <p:cNvSpPr/>
            <p:nvPr/>
          </p:nvSpPr>
          <p:spPr>
            <a:xfrm>
              <a:off x="1156968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IN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228" name="Group 1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229" name="CustomShape 17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IN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30" name="CustomShape 18"/>
          <p:cNvSpPr/>
          <p:nvPr/>
        </p:nvSpPr>
        <p:spPr>
          <a:xfrm>
            <a:off x="914400" y="2390040"/>
            <a:ext cx="2437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1" name="CustomShape 19"/>
          <p:cNvSpPr/>
          <p:nvPr/>
        </p:nvSpPr>
        <p:spPr>
          <a:xfrm>
            <a:off x="1066680" y="5517720"/>
            <a:ext cx="2437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3"/>
          <p:cNvSpPr/>
          <p:nvPr/>
        </p:nvSpPr>
        <p:spPr>
          <a:xfrm>
            <a:off x="3790800" y="5175360"/>
            <a:ext cx="69145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8540640" y="4156200"/>
            <a:ext cx="213588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7" name="CustomShape 6"/>
          <p:cNvSpPr/>
          <p:nvPr/>
        </p:nvSpPr>
        <p:spPr>
          <a:xfrm>
            <a:off x="3790800" y="5632560"/>
            <a:ext cx="38728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8" name="CustomShape 7"/>
          <p:cNvSpPr/>
          <p:nvPr/>
        </p:nvSpPr>
        <p:spPr>
          <a:xfrm>
            <a:off x="2031840" y="5175360"/>
            <a:ext cx="1675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>
            <a:off x="4121280" y="1770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0" name="CustomShape 9"/>
          <p:cNvSpPr/>
          <p:nvPr/>
        </p:nvSpPr>
        <p:spPr>
          <a:xfrm>
            <a:off x="573732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1" name="CustomShape 10"/>
          <p:cNvSpPr/>
          <p:nvPr/>
        </p:nvSpPr>
        <p:spPr>
          <a:xfrm>
            <a:off x="914400" y="273672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2" name="CustomShape 11"/>
          <p:cNvSpPr/>
          <p:nvPr/>
        </p:nvSpPr>
        <p:spPr>
          <a:xfrm>
            <a:off x="828864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3" name="CustomShape 12"/>
          <p:cNvSpPr/>
          <p:nvPr/>
        </p:nvSpPr>
        <p:spPr>
          <a:xfrm>
            <a:off x="914400" y="391788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4" name="CustomShape 13"/>
          <p:cNvSpPr/>
          <p:nvPr/>
        </p:nvSpPr>
        <p:spPr>
          <a:xfrm>
            <a:off x="6232680" y="4137120"/>
            <a:ext cx="2145600" cy="6343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5" name="CustomShape 14"/>
          <p:cNvSpPr/>
          <p:nvPr/>
        </p:nvSpPr>
        <p:spPr>
          <a:xfrm>
            <a:off x="914400" y="1295280"/>
            <a:ext cx="10111680" cy="1301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6" name="CustomShape 15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7" name="CustomShape 16"/>
          <p:cNvSpPr/>
          <p:nvPr/>
        </p:nvSpPr>
        <p:spPr>
          <a:xfrm>
            <a:off x="11350800" y="368604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8" name="CustomShape 17"/>
          <p:cNvSpPr/>
          <p:nvPr/>
        </p:nvSpPr>
        <p:spPr>
          <a:xfrm>
            <a:off x="11350800" y="539748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9" name="CustomShape 18"/>
          <p:cNvSpPr/>
          <p:nvPr/>
        </p:nvSpPr>
        <p:spPr>
          <a:xfrm>
            <a:off x="11350800" y="4838760"/>
            <a:ext cx="1602720" cy="497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10" name="CustomShape 19"/>
          <p:cNvSpPr/>
          <p:nvPr/>
        </p:nvSpPr>
        <p:spPr>
          <a:xfrm>
            <a:off x="11358720" y="29592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11" name="CustomShape 20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2" name="CustomShape 21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313" name="CustomShape 22"/>
          <p:cNvSpPr/>
          <p:nvPr/>
        </p:nvSpPr>
        <p:spPr>
          <a:xfrm>
            <a:off x="7521480" y="1770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4" name="CustomShape 23"/>
          <p:cNvSpPr/>
          <p:nvPr/>
        </p:nvSpPr>
        <p:spPr>
          <a:xfrm>
            <a:off x="11358720" y="222084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15" name="CustomShape 24"/>
          <p:cNvSpPr/>
          <p:nvPr/>
        </p:nvSpPr>
        <p:spPr>
          <a:xfrm>
            <a:off x="11350800" y="4244040"/>
            <a:ext cx="1602720" cy="497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ustomShape 1"/>
          <p:cNvSpPr/>
          <p:nvPr/>
        </p:nvSpPr>
        <p:spPr>
          <a:xfrm>
            <a:off x="533520" y="11736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IN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33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A610AE69-FDCC-4BF0-8B40-F2B3DB83C8C5}" type="slidenum"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IN" sz="1800" b="0" strike="noStrike" spc="-1">
              <a:latin typeface="Arial"/>
            </a:endParaRPr>
          </a:p>
        </p:txBody>
      </p:sp>
      <p:sp>
        <p:nvSpPr>
          <p:cNvPr id="1234" name="CustomShape 3"/>
          <p:cNvSpPr/>
          <p:nvPr/>
        </p:nvSpPr>
        <p:spPr>
          <a:xfrm>
            <a:off x="5867280" y="109728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5" name="CustomShape 4"/>
          <p:cNvSpPr/>
          <p:nvPr/>
        </p:nvSpPr>
        <p:spPr>
          <a:xfrm>
            <a:off x="9677520" y="28310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6" name="CustomShape 5"/>
          <p:cNvSpPr/>
          <p:nvPr/>
        </p:nvSpPr>
        <p:spPr>
          <a:xfrm>
            <a:off x="2057400" y="28310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7" name="CustomShape 6"/>
          <p:cNvSpPr/>
          <p:nvPr/>
        </p:nvSpPr>
        <p:spPr>
          <a:xfrm>
            <a:off x="5867280" y="45644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8" name="CustomShape 7"/>
          <p:cNvSpPr/>
          <p:nvPr/>
        </p:nvSpPr>
        <p:spPr>
          <a:xfrm>
            <a:off x="5867280" y="633528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39" name="CustomShape 8"/>
          <p:cNvSpPr/>
          <p:nvPr/>
        </p:nvSpPr>
        <p:spPr>
          <a:xfrm>
            <a:off x="5867280" y="2838240"/>
            <a:ext cx="2666160" cy="1157760"/>
          </a:xfrm>
          <a:prstGeom prst="flowChartDecision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0" name="CustomShape 9"/>
          <p:cNvSpPr/>
          <p:nvPr/>
        </p:nvSpPr>
        <p:spPr>
          <a:xfrm>
            <a:off x="7201080" y="2270880"/>
            <a:ext cx="360" cy="56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1" name="CustomShape 10"/>
          <p:cNvSpPr/>
          <p:nvPr/>
        </p:nvSpPr>
        <p:spPr>
          <a:xfrm>
            <a:off x="7201080" y="4004280"/>
            <a:ext cx="360" cy="56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2" name="CustomShape 11"/>
          <p:cNvSpPr/>
          <p:nvPr/>
        </p:nvSpPr>
        <p:spPr>
          <a:xfrm>
            <a:off x="7201080" y="5738040"/>
            <a:ext cx="360" cy="59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3" name="CustomShape 12"/>
          <p:cNvSpPr/>
          <p:nvPr/>
        </p:nvSpPr>
        <p:spPr>
          <a:xfrm>
            <a:off x="8534520" y="3417480"/>
            <a:ext cx="1142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4" name="CustomShape 13"/>
          <p:cNvSpPr/>
          <p:nvPr/>
        </p:nvSpPr>
        <p:spPr>
          <a:xfrm flipH="1">
            <a:off x="4723560" y="3417480"/>
            <a:ext cx="1142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14"/>
          <p:cNvSpPr/>
          <p:nvPr/>
        </p:nvSpPr>
        <p:spPr>
          <a:xfrm rot="5400000" flipH="1">
            <a:off x="10423440" y="3418560"/>
            <a:ext cx="1172520" cy="1188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15"/>
          <p:cNvSpPr/>
          <p:nvPr/>
        </p:nvSpPr>
        <p:spPr>
          <a:xfrm>
            <a:off x="5843880" y="2652480"/>
            <a:ext cx="1065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7" name="CustomShape 16"/>
          <p:cNvSpPr/>
          <p:nvPr/>
        </p:nvSpPr>
        <p:spPr>
          <a:xfrm>
            <a:off x="4755240" y="3529800"/>
            <a:ext cx="1291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8" name="CustomShape 17"/>
          <p:cNvSpPr/>
          <p:nvPr/>
        </p:nvSpPr>
        <p:spPr>
          <a:xfrm>
            <a:off x="7287840" y="4079160"/>
            <a:ext cx="1806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9" name="CustomShape 18"/>
          <p:cNvSpPr/>
          <p:nvPr/>
        </p:nvSpPr>
        <p:spPr>
          <a:xfrm>
            <a:off x="10378800" y="4966560"/>
            <a:ext cx="2602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CustomShape 19"/>
          <p:cNvSpPr/>
          <p:nvPr/>
        </p:nvSpPr>
        <p:spPr>
          <a:xfrm>
            <a:off x="11139840" y="2490120"/>
            <a:ext cx="1447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D36AC071-4691-4C71-AEF1-7517B2EEB682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52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3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4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1255" name="CustomShape 2"/>
          <p:cNvSpPr/>
          <p:nvPr/>
        </p:nvSpPr>
        <p:spPr>
          <a:xfrm rot="5400000" flipH="1" flipV="1">
            <a:off x="3200400" y="1446480"/>
            <a:ext cx="456480" cy="182808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3"/>
          <p:cNvSpPr/>
          <p:nvPr/>
        </p:nvSpPr>
        <p:spPr>
          <a:xfrm rot="16200000" flipV="1">
            <a:off x="5715720" y="1675800"/>
            <a:ext cx="456480" cy="137088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4"/>
          <p:cNvSpPr/>
          <p:nvPr/>
        </p:nvSpPr>
        <p:spPr>
          <a:xfrm>
            <a:off x="1695240" y="3519000"/>
            <a:ext cx="16376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8" name="CustomShape 5"/>
          <p:cNvSpPr/>
          <p:nvPr/>
        </p:nvSpPr>
        <p:spPr>
          <a:xfrm>
            <a:off x="5810040" y="3522240"/>
            <a:ext cx="16376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9" name="CustomShape 6"/>
          <p:cNvSpPr/>
          <p:nvPr/>
        </p:nvSpPr>
        <p:spPr>
          <a:xfrm>
            <a:off x="3850200" y="2590920"/>
            <a:ext cx="18219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E9089492-1F7C-46DD-B15F-5090ADFB99A4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61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6080" cy="6652440"/>
          </a:xfrm>
          <a:prstGeom prst="rect">
            <a:avLst/>
          </a:prstGeom>
          <a:ln>
            <a:noFill/>
          </a:ln>
        </p:spPr>
      </p:pic>
      <p:sp>
        <p:nvSpPr>
          <p:cNvPr id="1262" name="CustomShape 2"/>
          <p:cNvSpPr/>
          <p:nvPr/>
        </p:nvSpPr>
        <p:spPr>
          <a:xfrm>
            <a:off x="7162920" y="4114800"/>
            <a:ext cx="4176000" cy="380160"/>
          </a:xfrm>
          <a:prstGeom prst="rect">
            <a:avLst/>
          </a:prstGeom>
          <a:noFill/>
          <a:ln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3" name="CustomShape 3"/>
          <p:cNvSpPr/>
          <p:nvPr/>
        </p:nvSpPr>
        <p:spPr>
          <a:xfrm>
            <a:off x="2057400" y="4648320"/>
            <a:ext cx="2133000" cy="30420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CustomShape 4"/>
          <p:cNvSpPr/>
          <p:nvPr/>
        </p:nvSpPr>
        <p:spPr>
          <a:xfrm>
            <a:off x="2133720" y="6324480"/>
            <a:ext cx="2133000" cy="30420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E74F6878-FCED-4190-A110-A117220685F2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66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7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8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9" name="CustomShape 5"/>
          <p:cNvSpPr/>
          <p:nvPr/>
        </p:nvSpPr>
        <p:spPr>
          <a:xfrm>
            <a:off x="4419720" y="182880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0" name="CustomShape 6"/>
          <p:cNvSpPr/>
          <p:nvPr/>
        </p:nvSpPr>
        <p:spPr>
          <a:xfrm>
            <a:off x="4419720" y="335268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1" name="CustomShape 7"/>
          <p:cNvSpPr/>
          <p:nvPr/>
        </p:nvSpPr>
        <p:spPr>
          <a:xfrm>
            <a:off x="2837520" y="285444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72" name="CustomShape 8"/>
          <p:cNvSpPr/>
          <p:nvPr/>
        </p:nvSpPr>
        <p:spPr>
          <a:xfrm>
            <a:off x="3593880" y="164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73" name="CustomShape 9"/>
          <p:cNvSpPr/>
          <p:nvPr/>
        </p:nvSpPr>
        <p:spPr>
          <a:xfrm>
            <a:off x="3593880" y="21096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74" name="CustomShape 10"/>
          <p:cNvSpPr/>
          <p:nvPr/>
        </p:nvSpPr>
        <p:spPr>
          <a:xfrm>
            <a:off x="3606480" y="254592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75" name="CustomShape 11"/>
          <p:cNvSpPr/>
          <p:nvPr/>
        </p:nvSpPr>
        <p:spPr>
          <a:xfrm>
            <a:off x="3603960" y="406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76" name="CustomShape 12"/>
          <p:cNvSpPr/>
          <p:nvPr/>
        </p:nvSpPr>
        <p:spPr>
          <a:xfrm>
            <a:off x="3605040" y="362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77" name="CustomShape 13"/>
          <p:cNvSpPr/>
          <p:nvPr/>
        </p:nvSpPr>
        <p:spPr>
          <a:xfrm>
            <a:off x="3604680" y="316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78" name="CustomShape 14"/>
          <p:cNvSpPr/>
          <p:nvPr/>
        </p:nvSpPr>
        <p:spPr>
          <a:xfrm>
            <a:off x="5608440" y="19051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15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16"/>
          <p:cNvSpPr/>
          <p:nvPr/>
        </p:nvSpPr>
        <p:spPr>
          <a:xfrm>
            <a:off x="5608440" y="28195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1" name="CustomShape 17"/>
          <p:cNvSpPr/>
          <p:nvPr/>
        </p:nvSpPr>
        <p:spPr>
          <a:xfrm>
            <a:off x="5617800" y="434340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18"/>
          <p:cNvSpPr/>
          <p:nvPr/>
        </p:nvSpPr>
        <p:spPr>
          <a:xfrm>
            <a:off x="5617800" y="388620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19"/>
          <p:cNvSpPr/>
          <p:nvPr/>
        </p:nvSpPr>
        <p:spPr>
          <a:xfrm>
            <a:off x="5608440" y="342900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20"/>
          <p:cNvSpPr/>
          <p:nvPr/>
        </p:nvSpPr>
        <p:spPr>
          <a:xfrm>
            <a:off x="6181920" y="177444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5" name="CustomShape 21"/>
          <p:cNvSpPr/>
          <p:nvPr/>
        </p:nvSpPr>
        <p:spPr>
          <a:xfrm>
            <a:off x="6172200" y="2206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6" name="CustomShape 22"/>
          <p:cNvSpPr/>
          <p:nvPr/>
        </p:nvSpPr>
        <p:spPr>
          <a:xfrm>
            <a:off x="6181920" y="2647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7" name="CustomShape 23"/>
          <p:cNvSpPr/>
          <p:nvPr/>
        </p:nvSpPr>
        <p:spPr>
          <a:xfrm>
            <a:off x="6181920" y="325872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8" name="CustomShape 24"/>
          <p:cNvSpPr/>
          <p:nvPr/>
        </p:nvSpPr>
        <p:spPr>
          <a:xfrm>
            <a:off x="6201360" y="373248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9" name="CustomShape 25"/>
          <p:cNvSpPr/>
          <p:nvPr/>
        </p:nvSpPr>
        <p:spPr>
          <a:xfrm>
            <a:off x="6201360" y="418248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0" name="CustomShape 26"/>
          <p:cNvSpPr/>
          <p:nvPr/>
        </p:nvSpPr>
        <p:spPr>
          <a:xfrm>
            <a:off x="3505320" y="190512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27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2" name="CustomShape 28"/>
          <p:cNvSpPr/>
          <p:nvPr/>
        </p:nvSpPr>
        <p:spPr>
          <a:xfrm>
            <a:off x="3505320" y="28116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29"/>
          <p:cNvSpPr/>
          <p:nvPr/>
        </p:nvSpPr>
        <p:spPr>
          <a:xfrm>
            <a:off x="3505320" y="34290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30"/>
          <p:cNvSpPr/>
          <p:nvPr/>
        </p:nvSpPr>
        <p:spPr>
          <a:xfrm>
            <a:off x="3505320" y="38862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31"/>
          <p:cNvSpPr/>
          <p:nvPr/>
        </p:nvSpPr>
        <p:spPr>
          <a:xfrm>
            <a:off x="3505320" y="43434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32"/>
          <p:cNvSpPr/>
          <p:nvPr/>
        </p:nvSpPr>
        <p:spPr>
          <a:xfrm>
            <a:off x="3220560" y="481680"/>
            <a:ext cx="4900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IN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08ACCBB0-FFEB-4546-ABE5-AA5449E38FB9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98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9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0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CustomShape 5"/>
          <p:cNvSpPr/>
          <p:nvPr/>
        </p:nvSpPr>
        <p:spPr>
          <a:xfrm>
            <a:off x="4419720" y="1828800"/>
            <a:ext cx="1188000" cy="251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2" name="CustomShape 6"/>
          <p:cNvSpPr/>
          <p:nvPr/>
        </p:nvSpPr>
        <p:spPr>
          <a:xfrm>
            <a:off x="2855880" y="277308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03" name="CustomShape 7"/>
          <p:cNvSpPr/>
          <p:nvPr/>
        </p:nvSpPr>
        <p:spPr>
          <a:xfrm>
            <a:off x="3593880" y="164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04" name="CustomShape 8"/>
          <p:cNvSpPr/>
          <p:nvPr/>
        </p:nvSpPr>
        <p:spPr>
          <a:xfrm>
            <a:off x="3593880" y="21096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05" name="CustomShape 9"/>
          <p:cNvSpPr/>
          <p:nvPr/>
        </p:nvSpPr>
        <p:spPr>
          <a:xfrm>
            <a:off x="3584880" y="283932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06" name="CustomShape 10"/>
          <p:cNvSpPr/>
          <p:nvPr/>
        </p:nvSpPr>
        <p:spPr>
          <a:xfrm>
            <a:off x="5608440" y="19051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11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8" name="CustomShape 12"/>
          <p:cNvSpPr/>
          <p:nvPr/>
        </p:nvSpPr>
        <p:spPr>
          <a:xfrm>
            <a:off x="5598720" y="36655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13"/>
          <p:cNvSpPr/>
          <p:nvPr/>
        </p:nvSpPr>
        <p:spPr>
          <a:xfrm>
            <a:off x="6181920" y="177444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0" name="CustomShape 14"/>
          <p:cNvSpPr/>
          <p:nvPr/>
        </p:nvSpPr>
        <p:spPr>
          <a:xfrm>
            <a:off x="6172200" y="2206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1" name="CustomShape 15"/>
          <p:cNvSpPr/>
          <p:nvPr/>
        </p:nvSpPr>
        <p:spPr>
          <a:xfrm>
            <a:off x="6172200" y="3493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2" name="CustomShape 16"/>
          <p:cNvSpPr/>
          <p:nvPr/>
        </p:nvSpPr>
        <p:spPr>
          <a:xfrm>
            <a:off x="3505320" y="190512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3" name="CustomShape 17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CustomShape 18"/>
          <p:cNvSpPr/>
          <p:nvPr/>
        </p:nvSpPr>
        <p:spPr>
          <a:xfrm>
            <a:off x="3512880" y="31050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19"/>
          <p:cNvSpPr/>
          <p:nvPr/>
        </p:nvSpPr>
        <p:spPr>
          <a:xfrm>
            <a:off x="2283840" y="981720"/>
            <a:ext cx="5834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IN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6" name="CustomShape 20"/>
          <p:cNvSpPr/>
          <p:nvPr/>
        </p:nvSpPr>
        <p:spPr>
          <a:xfrm>
            <a:off x="3594240" y="322884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7" name="CustomShape 21"/>
          <p:cNvSpPr/>
          <p:nvPr/>
        </p:nvSpPr>
        <p:spPr>
          <a:xfrm>
            <a:off x="3589200" y="362664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8" name="CustomShape 22"/>
          <p:cNvSpPr/>
          <p:nvPr/>
        </p:nvSpPr>
        <p:spPr>
          <a:xfrm>
            <a:off x="3601800" y="406296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9" name="CustomShape 23"/>
          <p:cNvSpPr/>
          <p:nvPr/>
        </p:nvSpPr>
        <p:spPr>
          <a:xfrm>
            <a:off x="3505320" y="348876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0" name="CustomShape 24"/>
          <p:cNvSpPr/>
          <p:nvPr/>
        </p:nvSpPr>
        <p:spPr>
          <a:xfrm>
            <a:off x="3500280" y="387792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25"/>
          <p:cNvSpPr/>
          <p:nvPr/>
        </p:nvSpPr>
        <p:spPr>
          <a:xfrm>
            <a:off x="3500280" y="432864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26"/>
          <p:cNvSpPr/>
          <p:nvPr/>
        </p:nvSpPr>
        <p:spPr>
          <a:xfrm>
            <a:off x="3598200" y="2839320"/>
            <a:ext cx="933840" cy="25700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618E119E-BD3C-4677-B9D1-44D51A52D721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24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5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6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7" name="CustomShape 5"/>
          <p:cNvSpPr/>
          <p:nvPr/>
        </p:nvSpPr>
        <p:spPr>
          <a:xfrm>
            <a:off x="4419720" y="182880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8" name="CustomShape 6"/>
          <p:cNvSpPr/>
          <p:nvPr/>
        </p:nvSpPr>
        <p:spPr>
          <a:xfrm>
            <a:off x="4419720" y="335268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9" name="CustomShape 7"/>
          <p:cNvSpPr/>
          <p:nvPr/>
        </p:nvSpPr>
        <p:spPr>
          <a:xfrm>
            <a:off x="2837520" y="285444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0" name="CustomShape 8"/>
          <p:cNvSpPr/>
          <p:nvPr/>
        </p:nvSpPr>
        <p:spPr>
          <a:xfrm>
            <a:off x="3540960" y="208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1" name="CustomShape 9"/>
          <p:cNvSpPr/>
          <p:nvPr/>
        </p:nvSpPr>
        <p:spPr>
          <a:xfrm>
            <a:off x="3619800" y="3580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2" name="CustomShape 10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3" name="CustomShape 11"/>
          <p:cNvSpPr/>
          <p:nvPr/>
        </p:nvSpPr>
        <p:spPr>
          <a:xfrm>
            <a:off x="5617800" y="388620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12"/>
          <p:cNvSpPr/>
          <p:nvPr/>
        </p:nvSpPr>
        <p:spPr>
          <a:xfrm>
            <a:off x="6172200" y="2082240"/>
            <a:ext cx="12186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5" name="CustomShape 13"/>
          <p:cNvSpPr/>
          <p:nvPr/>
        </p:nvSpPr>
        <p:spPr>
          <a:xfrm>
            <a:off x="6201360" y="3618000"/>
            <a:ext cx="1218600" cy="62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6" name="CustomShape 14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15"/>
          <p:cNvSpPr/>
          <p:nvPr/>
        </p:nvSpPr>
        <p:spPr>
          <a:xfrm>
            <a:off x="3505320" y="38862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16"/>
          <p:cNvSpPr/>
          <p:nvPr/>
        </p:nvSpPr>
        <p:spPr>
          <a:xfrm>
            <a:off x="7994880" y="2082240"/>
            <a:ext cx="14472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9" name="CustomShape 17"/>
          <p:cNvSpPr/>
          <p:nvPr/>
        </p:nvSpPr>
        <p:spPr>
          <a:xfrm>
            <a:off x="8001000" y="3637800"/>
            <a:ext cx="14472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0" name="CustomShape 18"/>
          <p:cNvSpPr/>
          <p:nvPr/>
        </p:nvSpPr>
        <p:spPr>
          <a:xfrm flipV="1">
            <a:off x="7391520" y="2373120"/>
            <a:ext cx="602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19"/>
          <p:cNvSpPr/>
          <p:nvPr/>
        </p:nvSpPr>
        <p:spPr>
          <a:xfrm>
            <a:off x="7430760" y="39301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20"/>
          <p:cNvSpPr/>
          <p:nvPr/>
        </p:nvSpPr>
        <p:spPr>
          <a:xfrm>
            <a:off x="10085400" y="2082240"/>
            <a:ext cx="134388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3" name="CustomShape 21"/>
          <p:cNvSpPr/>
          <p:nvPr/>
        </p:nvSpPr>
        <p:spPr>
          <a:xfrm>
            <a:off x="9442440" y="2374560"/>
            <a:ext cx="64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22"/>
          <p:cNvSpPr/>
          <p:nvPr/>
        </p:nvSpPr>
        <p:spPr>
          <a:xfrm>
            <a:off x="9442440" y="3930120"/>
            <a:ext cx="64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23"/>
          <p:cNvSpPr/>
          <p:nvPr/>
        </p:nvSpPr>
        <p:spPr>
          <a:xfrm>
            <a:off x="10085400" y="3637800"/>
            <a:ext cx="134388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6" name="CustomShape 24"/>
          <p:cNvSpPr/>
          <p:nvPr/>
        </p:nvSpPr>
        <p:spPr>
          <a:xfrm>
            <a:off x="3842640" y="500040"/>
            <a:ext cx="5391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CAE9DE83-BF66-4825-8143-38C1F7A4735A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48" name="CustomShape 2"/>
          <p:cNvSpPr/>
          <p:nvPr/>
        </p:nvSpPr>
        <p:spPr>
          <a:xfrm>
            <a:off x="2286000" y="2666880"/>
            <a:ext cx="12186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9" name="CustomShape 3"/>
          <p:cNvSpPr/>
          <p:nvPr/>
        </p:nvSpPr>
        <p:spPr>
          <a:xfrm>
            <a:off x="4559400" y="2666880"/>
            <a:ext cx="168804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0" name="CustomShape 4"/>
          <p:cNvSpPr/>
          <p:nvPr/>
        </p:nvSpPr>
        <p:spPr>
          <a:xfrm flipV="1">
            <a:off x="6248520" y="3122640"/>
            <a:ext cx="770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5"/>
          <p:cNvSpPr/>
          <p:nvPr/>
        </p:nvSpPr>
        <p:spPr>
          <a:xfrm>
            <a:off x="7019640" y="2666880"/>
            <a:ext cx="12186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2" name="CustomShape 6"/>
          <p:cNvSpPr/>
          <p:nvPr/>
        </p:nvSpPr>
        <p:spPr>
          <a:xfrm>
            <a:off x="3505320" y="3124080"/>
            <a:ext cx="105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CustomShape 7"/>
          <p:cNvSpPr/>
          <p:nvPr/>
        </p:nvSpPr>
        <p:spPr>
          <a:xfrm>
            <a:off x="3868920" y="500040"/>
            <a:ext cx="4705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4" name="CustomShape 8"/>
          <p:cNvSpPr/>
          <p:nvPr/>
        </p:nvSpPr>
        <p:spPr>
          <a:xfrm>
            <a:off x="3569760" y="2477880"/>
            <a:ext cx="940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5" name="CustomShape 9"/>
          <p:cNvSpPr/>
          <p:nvPr/>
        </p:nvSpPr>
        <p:spPr>
          <a:xfrm>
            <a:off x="4267080" y="4140360"/>
            <a:ext cx="2294640" cy="1237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6" name="CustomShape 10"/>
          <p:cNvSpPr/>
          <p:nvPr/>
        </p:nvSpPr>
        <p:spPr>
          <a:xfrm flipH="1" flipV="1">
            <a:off x="5403240" y="3580560"/>
            <a:ext cx="10080" cy="55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CustomShape 11"/>
          <p:cNvSpPr/>
          <p:nvPr/>
        </p:nvSpPr>
        <p:spPr>
          <a:xfrm flipV="1">
            <a:off x="8238960" y="3122640"/>
            <a:ext cx="675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12"/>
          <p:cNvSpPr/>
          <p:nvPr/>
        </p:nvSpPr>
        <p:spPr>
          <a:xfrm>
            <a:off x="8915400" y="2666880"/>
            <a:ext cx="14472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9" name="CustomShape 13"/>
          <p:cNvSpPr/>
          <p:nvPr/>
        </p:nvSpPr>
        <p:spPr>
          <a:xfrm>
            <a:off x="4596120" y="5466600"/>
            <a:ext cx="1614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0" name="CustomShape 14"/>
          <p:cNvSpPr/>
          <p:nvPr/>
        </p:nvSpPr>
        <p:spPr>
          <a:xfrm>
            <a:off x="6645960" y="3615840"/>
            <a:ext cx="203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ED042AB0-083B-4141-8848-473BAD7B7736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1078920" y="1351800"/>
            <a:ext cx="2572920" cy="21571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1547280" y="2766960"/>
            <a:ext cx="1325520" cy="4953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64" name="CustomShape 4"/>
          <p:cNvSpPr/>
          <p:nvPr/>
        </p:nvSpPr>
        <p:spPr>
          <a:xfrm>
            <a:off x="1547280" y="1641240"/>
            <a:ext cx="1325520" cy="42084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65" name="CustomShape 5"/>
          <p:cNvSpPr/>
          <p:nvPr/>
        </p:nvSpPr>
        <p:spPr>
          <a:xfrm>
            <a:off x="4869720" y="1951920"/>
            <a:ext cx="1335960" cy="1136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66" name="CustomShape 6"/>
          <p:cNvSpPr/>
          <p:nvPr/>
        </p:nvSpPr>
        <p:spPr>
          <a:xfrm>
            <a:off x="7315200" y="1951920"/>
            <a:ext cx="1335960" cy="1136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67" name="CustomShape 7"/>
          <p:cNvSpPr/>
          <p:nvPr/>
        </p:nvSpPr>
        <p:spPr>
          <a:xfrm>
            <a:off x="9760680" y="1514520"/>
            <a:ext cx="2572920" cy="21571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68" name="CustomShape 8"/>
          <p:cNvSpPr/>
          <p:nvPr/>
        </p:nvSpPr>
        <p:spPr>
          <a:xfrm flipV="1">
            <a:off x="3652200" y="2430000"/>
            <a:ext cx="121500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9" name="CustomShape 9"/>
          <p:cNvSpPr/>
          <p:nvPr/>
        </p:nvSpPr>
        <p:spPr>
          <a:xfrm flipV="1">
            <a:off x="6206400" y="2413440"/>
            <a:ext cx="1108080" cy="1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0" name="CustomShape 10"/>
          <p:cNvSpPr/>
          <p:nvPr/>
        </p:nvSpPr>
        <p:spPr>
          <a:xfrm>
            <a:off x="8623800" y="2374200"/>
            <a:ext cx="1136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1" name="CustomShape 11"/>
          <p:cNvSpPr/>
          <p:nvPr/>
        </p:nvSpPr>
        <p:spPr>
          <a:xfrm rot="10800000" flipH="1">
            <a:off x="2014560" y="3080160"/>
            <a:ext cx="467640" cy="64908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2" name="CustomShape 12"/>
          <p:cNvSpPr/>
          <p:nvPr/>
        </p:nvSpPr>
        <p:spPr>
          <a:xfrm rot="10800000" flipH="1" flipV="1">
            <a:off x="2014560" y="3598200"/>
            <a:ext cx="467640" cy="583560"/>
          </a:xfrm>
          <a:prstGeom prst="bentConnector3">
            <a:avLst>
              <a:gd name="adj1" fmla="val -1685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3" name="CustomShape 13"/>
          <p:cNvSpPr/>
          <p:nvPr/>
        </p:nvSpPr>
        <p:spPr>
          <a:xfrm>
            <a:off x="3849840" y="2106000"/>
            <a:ext cx="820440" cy="28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4" name="CustomShape 14"/>
          <p:cNvSpPr/>
          <p:nvPr/>
        </p:nvSpPr>
        <p:spPr>
          <a:xfrm>
            <a:off x="12611880" y="2381400"/>
            <a:ext cx="1622880" cy="5036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5" name="CustomShape 15"/>
          <p:cNvSpPr/>
          <p:nvPr/>
        </p:nvSpPr>
        <p:spPr>
          <a:xfrm rot="5400000">
            <a:off x="12680640" y="2540160"/>
            <a:ext cx="397440" cy="108864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chemeClr val="tx1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17"/>
          <p:cNvSpPr/>
          <p:nvPr/>
        </p:nvSpPr>
        <p:spPr>
          <a:xfrm rot="10800000">
            <a:off x="18442080" y="4136760"/>
            <a:ext cx="8681040" cy="85248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8" name="CustomShape 18"/>
          <p:cNvSpPr/>
          <p:nvPr/>
        </p:nvSpPr>
        <p:spPr>
          <a:xfrm>
            <a:off x="3652200" y="3898440"/>
            <a:ext cx="3328200" cy="28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CustomShape 1"/>
          <p:cNvSpPr/>
          <p:nvPr/>
        </p:nvSpPr>
        <p:spPr>
          <a:xfrm>
            <a:off x="2666880" y="1371600"/>
            <a:ext cx="8305200" cy="25138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80" name="CustomShape 2"/>
          <p:cNvSpPr/>
          <p:nvPr/>
        </p:nvSpPr>
        <p:spPr>
          <a:xfrm>
            <a:off x="5626800" y="785556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1BADB02D-BDD8-42B7-94BC-FB71F6DC5E16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81" name="CustomShape 3"/>
          <p:cNvSpPr/>
          <p:nvPr/>
        </p:nvSpPr>
        <p:spPr>
          <a:xfrm>
            <a:off x="3887280" y="1699200"/>
            <a:ext cx="2133000" cy="196668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2" name="CustomShape 4"/>
          <p:cNvSpPr/>
          <p:nvPr/>
        </p:nvSpPr>
        <p:spPr>
          <a:xfrm>
            <a:off x="7397640" y="1633320"/>
            <a:ext cx="2133000" cy="4777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3" name="CustomShape 5"/>
          <p:cNvSpPr/>
          <p:nvPr/>
        </p:nvSpPr>
        <p:spPr>
          <a:xfrm>
            <a:off x="9531360" y="1866960"/>
            <a:ext cx="1828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4" name="CustomShape 6"/>
          <p:cNvSpPr/>
          <p:nvPr/>
        </p:nvSpPr>
        <p:spPr>
          <a:xfrm>
            <a:off x="6026040" y="1828800"/>
            <a:ext cx="1370880" cy="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CustomShape 7"/>
          <p:cNvSpPr/>
          <p:nvPr/>
        </p:nvSpPr>
        <p:spPr>
          <a:xfrm>
            <a:off x="6669720" y="2613600"/>
            <a:ext cx="1514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6" name="CustomShape 8"/>
          <p:cNvSpPr/>
          <p:nvPr/>
        </p:nvSpPr>
        <p:spPr>
          <a:xfrm>
            <a:off x="9620280" y="1497600"/>
            <a:ext cx="101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7" name="CustomShape 9"/>
          <p:cNvSpPr/>
          <p:nvPr/>
        </p:nvSpPr>
        <p:spPr>
          <a:xfrm flipV="1">
            <a:off x="2363760" y="2682000"/>
            <a:ext cx="1523160" cy="1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CustomShape 10"/>
          <p:cNvSpPr/>
          <p:nvPr/>
        </p:nvSpPr>
        <p:spPr>
          <a:xfrm>
            <a:off x="2649600" y="2275200"/>
            <a:ext cx="1183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89" name="CustomShape 11"/>
          <p:cNvSpPr/>
          <p:nvPr/>
        </p:nvSpPr>
        <p:spPr>
          <a:xfrm>
            <a:off x="7397640" y="3276720"/>
            <a:ext cx="2133000" cy="4802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0" name="CustomShape 12"/>
          <p:cNvSpPr/>
          <p:nvPr/>
        </p:nvSpPr>
        <p:spPr>
          <a:xfrm>
            <a:off x="6026040" y="2158560"/>
            <a:ext cx="1370880" cy="13579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3"/>
          <p:cNvSpPr/>
          <p:nvPr/>
        </p:nvSpPr>
        <p:spPr>
          <a:xfrm>
            <a:off x="9555120" y="3517200"/>
            <a:ext cx="1828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14"/>
          <p:cNvSpPr/>
          <p:nvPr/>
        </p:nvSpPr>
        <p:spPr>
          <a:xfrm>
            <a:off x="9551520" y="3171240"/>
            <a:ext cx="1285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3" name="CustomShape 15"/>
          <p:cNvSpPr/>
          <p:nvPr/>
        </p:nvSpPr>
        <p:spPr>
          <a:xfrm>
            <a:off x="7336800" y="1728360"/>
            <a:ext cx="6134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394" name="CustomShape 16"/>
          <p:cNvSpPr/>
          <p:nvPr/>
        </p:nvSpPr>
        <p:spPr>
          <a:xfrm>
            <a:off x="6145920" y="1521000"/>
            <a:ext cx="103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5" name="CustomShape 17"/>
          <p:cNvSpPr/>
          <p:nvPr/>
        </p:nvSpPr>
        <p:spPr>
          <a:xfrm>
            <a:off x="1881360" y="5470560"/>
            <a:ext cx="10625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18"/>
          <p:cNvSpPr/>
          <p:nvPr/>
        </p:nvSpPr>
        <p:spPr>
          <a:xfrm flipV="1">
            <a:off x="1794240" y="6525000"/>
            <a:ext cx="10713240" cy="2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CustomShape 19"/>
          <p:cNvSpPr/>
          <p:nvPr/>
        </p:nvSpPr>
        <p:spPr>
          <a:xfrm>
            <a:off x="424080" y="5623200"/>
            <a:ext cx="2096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8" name="CustomShape 20"/>
          <p:cNvSpPr/>
          <p:nvPr/>
        </p:nvSpPr>
        <p:spPr>
          <a:xfrm>
            <a:off x="98640" y="5032080"/>
            <a:ext cx="2209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9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0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23"/>
          <p:cNvSpPr/>
          <p:nvPr/>
        </p:nvSpPr>
        <p:spPr>
          <a:xfrm>
            <a:off x="2132280" y="466992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2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CustomShape 26"/>
          <p:cNvSpPr/>
          <p:nvPr/>
        </p:nvSpPr>
        <p:spPr>
          <a:xfrm>
            <a:off x="12344400" y="547560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5" name="CustomShape 27"/>
          <p:cNvSpPr/>
          <p:nvPr/>
        </p:nvSpPr>
        <p:spPr>
          <a:xfrm>
            <a:off x="12344400" y="653040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6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29"/>
          <p:cNvSpPr/>
          <p:nvPr/>
        </p:nvSpPr>
        <p:spPr>
          <a:xfrm>
            <a:off x="4988880" y="4353480"/>
            <a:ext cx="4230360" cy="3643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8" name="CustomShape 30"/>
          <p:cNvSpPr/>
          <p:nvPr/>
        </p:nvSpPr>
        <p:spPr>
          <a:xfrm>
            <a:off x="9012960" y="5623200"/>
            <a:ext cx="1063800" cy="6386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9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2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3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6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9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0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CustomShape 48"/>
          <p:cNvSpPr/>
          <p:nvPr/>
        </p:nvSpPr>
        <p:spPr>
          <a:xfrm>
            <a:off x="542160" y="2028240"/>
            <a:ext cx="1908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7" name="CustomShape 49"/>
          <p:cNvSpPr/>
          <p:nvPr/>
        </p:nvSpPr>
        <p:spPr>
          <a:xfrm>
            <a:off x="11358720" y="154368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8" name="CustomShape 50"/>
          <p:cNvSpPr/>
          <p:nvPr/>
        </p:nvSpPr>
        <p:spPr>
          <a:xfrm>
            <a:off x="11345040" y="333252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ustomShape 1"/>
          <p:cNvSpPr/>
          <p:nvPr/>
        </p:nvSpPr>
        <p:spPr>
          <a:xfrm>
            <a:off x="5626800" y="785556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89BFBB45-5BB5-4861-AE70-B82D952AFFDA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30" name="CustomShape 2"/>
          <p:cNvSpPr/>
          <p:nvPr/>
        </p:nvSpPr>
        <p:spPr>
          <a:xfrm>
            <a:off x="1380240" y="5247720"/>
            <a:ext cx="1121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CustomShape 3"/>
          <p:cNvSpPr/>
          <p:nvPr/>
        </p:nvSpPr>
        <p:spPr>
          <a:xfrm flipV="1">
            <a:off x="1881000" y="6302160"/>
            <a:ext cx="10713240" cy="2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CustomShape 4"/>
          <p:cNvSpPr/>
          <p:nvPr/>
        </p:nvSpPr>
        <p:spPr>
          <a:xfrm>
            <a:off x="456840" y="5717880"/>
            <a:ext cx="2096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3" name="CustomShape 5"/>
          <p:cNvSpPr/>
          <p:nvPr/>
        </p:nvSpPr>
        <p:spPr>
          <a:xfrm>
            <a:off x="10379160" y="4034520"/>
            <a:ext cx="207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4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CustomShape 8"/>
          <p:cNvSpPr/>
          <p:nvPr/>
        </p:nvSpPr>
        <p:spPr>
          <a:xfrm>
            <a:off x="450720" y="450828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37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CustomShape 11"/>
          <p:cNvSpPr/>
          <p:nvPr/>
        </p:nvSpPr>
        <p:spPr>
          <a:xfrm>
            <a:off x="12431160" y="525276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0" name="CustomShape 12"/>
          <p:cNvSpPr/>
          <p:nvPr/>
        </p:nvSpPr>
        <p:spPr>
          <a:xfrm>
            <a:off x="12431160" y="630756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1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14"/>
          <p:cNvSpPr/>
          <p:nvPr/>
        </p:nvSpPr>
        <p:spPr>
          <a:xfrm>
            <a:off x="5076000" y="4130640"/>
            <a:ext cx="4230360" cy="3643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3" name="CustomShape 15"/>
          <p:cNvSpPr/>
          <p:nvPr/>
        </p:nvSpPr>
        <p:spPr>
          <a:xfrm>
            <a:off x="9100080" y="5400360"/>
            <a:ext cx="1063800" cy="6386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4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7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8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4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CustomShape 33"/>
          <p:cNvSpPr/>
          <p:nvPr/>
        </p:nvSpPr>
        <p:spPr>
          <a:xfrm>
            <a:off x="1380240" y="1632600"/>
            <a:ext cx="1465920" cy="79344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2" name="CustomShape 34"/>
          <p:cNvSpPr/>
          <p:nvPr/>
        </p:nvSpPr>
        <p:spPr>
          <a:xfrm>
            <a:off x="2846520" y="2029680"/>
            <a:ext cx="150696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CustomShape 35"/>
          <p:cNvSpPr/>
          <p:nvPr/>
        </p:nvSpPr>
        <p:spPr>
          <a:xfrm>
            <a:off x="2980440" y="1418040"/>
            <a:ext cx="13892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4" name="CustomShape 36"/>
          <p:cNvSpPr/>
          <p:nvPr/>
        </p:nvSpPr>
        <p:spPr>
          <a:xfrm>
            <a:off x="4354200" y="1451160"/>
            <a:ext cx="2133000" cy="115884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5" name="CustomShape 37"/>
          <p:cNvSpPr/>
          <p:nvPr/>
        </p:nvSpPr>
        <p:spPr>
          <a:xfrm>
            <a:off x="5861880" y="1845000"/>
            <a:ext cx="826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6" name="CustomShape 38"/>
          <p:cNvSpPr/>
          <p:nvPr/>
        </p:nvSpPr>
        <p:spPr>
          <a:xfrm>
            <a:off x="5861880" y="1821240"/>
            <a:ext cx="625320" cy="43668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CustomShape 39"/>
          <p:cNvSpPr/>
          <p:nvPr/>
        </p:nvSpPr>
        <p:spPr>
          <a:xfrm flipV="1">
            <a:off x="7086600" y="2023560"/>
            <a:ext cx="1358640" cy="1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CustomShape 40"/>
          <p:cNvSpPr/>
          <p:nvPr/>
        </p:nvSpPr>
        <p:spPr>
          <a:xfrm>
            <a:off x="7264080" y="43524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9" name="CustomShape 41"/>
          <p:cNvSpPr/>
          <p:nvPr/>
        </p:nvSpPr>
        <p:spPr>
          <a:xfrm>
            <a:off x="8454960" y="38088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0" name="CustomShape 42"/>
          <p:cNvSpPr/>
          <p:nvPr/>
        </p:nvSpPr>
        <p:spPr>
          <a:xfrm>
            <a:off x="8499600" y="42444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71" name="CustomShape 43"/>
          <p:cNvSpPr/>
          <p:nvPr/>
        </p:nvSpPr>
        <p:spPr>
          <a:xfrm>
            <a:off x="8465760" y="42336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CustomShape 44"/>
          <p:cNvSpPr/>
          <p:nvPr/>
        </p:nvSpPr>
        <p:spPr>
          <a:xfrm flipV="1">
            <a:off x="11100960" y="796680"/>
            <a:ext cx="84708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45"/>
          <p:cNvSpPr/>
          <p:nvPr/>
        </p:nvSpPr>
        <p:spPr>
          <a:xfrm>
            <a:off x="11948760" y="47412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4" name="CustomShape 46"/>
          <p:cNvSpPr/>
          <p:nvPr/>
        </p:nvSpPr>
        <p:spPr>
          <a:xfrm>
            <a:off x="474840" y="489924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5" name="CustomShape 47"/>
          <p:cNvSpPr/>
          <p:nvPr/>
        </p:nvSpPr>
        <p:spPr>
          <a:xfrm>
            <a:off x="8454960" y="158400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6" name="CustomShape 48"/>
          <p:cNvSpPr/>
          <p:nvPr/>
        </p:nvSpPr>
        <p:spPr>
          <a:xfrm>
            <a:off x="8499600" y="160884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77" name="CustomShape 49"/>
          <p:cNvSpPr/>
          <p:nvPr/>
        </p:nvSpPr>
        <p:spPr>
          <a:xfrm flipV="1">
            <a:off x="11100960" y="1999800"/>
            <a:ext cx="84708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8" name="CustomShape 50"/>
          <p:cNvSpPr/>
          <p:nvPr/>
        </p:nvSpPr>
        <p:spPr>
          <a:xfrm>
            <a:off x="11948760" y="167724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9" name="CustomShape 51"/>
          <p:cNvSpPr/>
          <p:nvPr/>
        </p:nvSpPr>
        <p:spPr>
          <a:xfrm>
            <a:off x="7223760" y="3223440"/>
            <a:ext cx="1238040" cy="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0" name="CustomShape 52"/>
          <p:cNvSpPr/>
          <p:nvPr/>
        </p:nvSpPr>
        <p:spPr>
          <a:xfrm>
            <a:off x="8462520" y="278640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1" name="CustomShape 53"/>
          <p:cNvSpPr/>
          <p:nvPr/>
        </p:nvSpPr>
        <p:spPr>
          <a:xfrm>
            <a:off x="8472600" y="282420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2" name="CustomShape 54"/>
          <p:cNvSpPr/>
          <p:nvPr/>
        </p:nvSpPr>
        <p:spPr>
          <a:xfrm flipV="1">
            <a:off x="11108520" y="3202200"/>
            <a:ext cx="84708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3" name="CustomShape 55"/>
          <p:cNvSpPr/>
          <p:nvPr/>
        </p:nvSpPr>
        <p:spPr>
          <a:xfrm>
            <a:off x="11956320" y="287964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4" name="CustomShape 56"/>
          <p:cNvSpPr/>
          <p:nvPr/>
        </p:nvSpPr>
        <p:spPr>
          <a:xfrm>
            <a:off x="7215480" y="813240"/>
            <a:ext cx="124200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5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59"/>
          <p:cNvSpPr/>
          <p:nvPr/>
        </p:nvSpPr>
        <p:spPr>
          <a:xfrm>
            <a:off x="7277400" y="169452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8" name="CustomShape 60"/>
          <p:cNvSpPr/>
          <p:nvPr/>
        </p:nvSpPr>
        <p:spPr>
          <a:xfrm>
            <a:off x="7307640" y="288864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9" name="CustomShape 61"/>
          <p:cNvSpPr/>
          <p:nvPr/>
        </p:nvSpPr>
        <p:spPr>
          <a:xfrm>
            <a:off x="8505360" y="161568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0" name="CustomShape 62"/>
          <p:cNvSpPr/>
          <p:nvPr/>
        </p:nvSpPr>
        <p:spPr>
          <a:xfrm>
            <a:off x="8489160" y="284940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9520" cy="6058080"/>
          </a:xfrm>
          <a:prstGeom prst="rect">
            <a:avLst/>
          </a:prstGeom>
          <a:ln w="9360"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45A23530-5F87-407D-90D9-EE04701EF271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3"/>
          <p:cNvSpPr/>
          <p:nvPr/>
        </p:nvSpPr>
        <p:spPr>
          <a:xfrm>
            <a:off x="3962520" y="1491840"/>
            <a:ext cx="837360" cy="170784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4"/>
          <p:cNvSpPr/>
          <p:nvPr/>
        </p:nvSpPr>
        <p:spPr>
          <a:xfrm flipV="1">
            <a:off x="3851280" y="6195240"/>
            <a:ext cx="263520" cy="48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5"/>
          <p:cNvSpPr/>
          <p:nvPr/>
        </p:nvSpPr>
        <p:spPr>
          <a:xfrm flipV="1">
            <a:off x="4946760" y="6195240"/>
            <a:ext cx="81720" cy="48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6"/>
          <p:cNvSpPr/>
          <p:nvPr/>
        </p:nvSpPr>
        <p:spPr>
          <a:xfrm flipH="1" flipV="1">
            <a:off x="5673600" y="6323760"/>
            <a:ext cx="344880" cy="36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7"/>
          <p:cNvSpPr/>
          <p:nvPr/>
        </p:nvSpPr>
        <p:spPr>
          <a:xfrm>
            <a:off x="3048120" y="234612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8"/>
          <p:cNvSpPr/>
          <p:nvPr/>
        </p:nvSpPr>
        <p:spPr>
          <a:xfrm>
            <a:off x="5486400" y="6685920"/>
            <a:ext cx="10659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5" name="CustomShape 9"/>
          <p:cNvSpPr/>
          <p:nvPr/>
        </p:nvSpPr>
        <p:spPr>
          <a:xfrm>
            <a:off x="4406760" y="6685920"/>
            <a:ext cx="10789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6" name="CustomShape 10"/>
          <p:cNvSpPr/>
          <p:nvPr/>
        </p:nvSpPr>
        <p:spPr>
          <a:xfrm>
            <a:off x="3321000" y="6679080"/>
            <a:ext cx="10598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7" name="CustomShape 11"/>
          <p:cNvSpPr/>
          <p:nvPr/>
        </p:nvSpPr>
        <p:spPr>
          <a:xfrm>
            <a:off x="1981080" y="2161440"/>
            <a:ext cx="10533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8" name="CustomShape 12"/>
          <p:cNvSpPr/>
          <p:nvPr/>
        </p:nvSpPr>
        <p:spPr>
          <a:xfrm flipV="1">
            <a:off x="8869680" y="6171480"/>
            <a:ext cx="360" cy="50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3"/>
          <p:cNvSpPr/>
          <p:nvPr/>
        </p:nvSpPr>
        <p:spPr>
          <a:xfrm>
            <a:off x="8305920" y="6679080"/>
            <a:ext cx="1127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0" name="CustomShape 14"/>
          <p:cNvSpPr/>
          <p:nvPr/>
        </p:nvSpPr>
        <p:spPr>
          <a:xfrm>
            <a:off x="2146320" y="952200"/>
            <a:ext cx="8881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1" name="CustomShape 15"/>
          <p:cNvSpPr/>
          <p:nvPr/>
        </p:nvSpPr>
        <p:spPr>
          <a:xfrm flipV="1">
            <a:off x="3035160" y="1273680"/>
            <a:ext cx="621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3480" cy="2876040"/>
          </a:xfrm>
          <a:prstGeom prst="rect">
            <a:avLst/>
          </a:prstGeom>
          <a:ln w="9360">
            <a:noFill/>
          </a:ln>
        </p:spPr>
      </p:pic>
      <p:sp>
        <p:nvSpPr>
          <p:cNvPr id="149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037134B1-3F2F-401C-BB84-33FC6F45AFFF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41CF9FB9-4CBA-49B1-87BD-2DBD5DC2A7C0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94" name="CustomShape 2"/>
          <p:cNvSpPr/>
          <p:nvPr/>
        </p:nvSpPr>
        <p:spPr>
          <a:xfrm>
            <a:off x="1066680" y="2590920"/>
            <a:ext cx="1294560" cy="33519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N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95" name="CustomShape 3"/>
          <p:cNvSpPr/>
          <p:nvPr/>
        </p:nvSpPr>
        <p:spPr>
          <a:xfrm>
            <a:off x="1371600" y="2863080"/>
            <a:ext cx="9900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96" name="CustomShape 4"/>
          <p:cNvSpPr/>
          <p:nvPr/>
        </p:nvSpPr>
        <p:spPr>
          <a:xfrm>
            <a:off x="1371600" y="5410080"/>
            <a:ext cx="9900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97" name="CustomShape 5"/>
          <p:cNvSpPr/>
          <p:nvPr/>
        </p:nvSpPr>
        <p:spPr>
          <a:xfrm>
            <a:off x="4191120" y="592560"/>
            <a:ext cx="2208960" cy="2256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498" name="CustomShape 6"/>
          <p:cNvSpPr/>
          <p:nvPr/>
        </p:nvSpPr>
        <p:spPr>
          <a:xfrm>
            <a:off x="4129920" y="1208160"/>
            <a:ext cx="236160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499" name="CustomShape 7"/>
          <p:cNvSpPr/>
          <p:nvPr/>
        </p:nvSpPr>
        <p:spPr>
          <a:xfrm>
            <a:off x="5029200" y="2201760"/>
            <a:ext cx="1218600" cy="5180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0" name="CustomShape 8"/>
          <p:cNvSpPr/>
          <p:nvPr/>
        </p:nvSpPr>
        <p:spPr>
          <a:xfrm>
            <a:off x="7467480" y="1066680"/>
            <a:ext cx="1751760" cy="5180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IN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1" name="CustomShape 9"/>
          <p:cNvSpPr/>
          <p:nvPr/>
        </p:nvSpPr>
        <p:spPr>
          <a:xfrm rot="10800000">
            <a:off x="8533800" y="1585080"/>
            <a:ext cx="1065960" cy="2584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2" name="CustomShape 10"/>
          <p:cNvSpPr/>
          <p:nvPr/>
        </p:nvSpPr>
        <p:spPr>
          <a:xfrm>
            <a:off x="2362320" y="3078720"/>
            <a:ext cx="7848000" cy="2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3" name="CustomShape 11"/>
          <p:cNvSpPr/>
          <p:nvPr/>
        </p:nvSpPr>
        <p:spPr>
          <a:xfrm>
            <a:off x="9220320" y="1326240"/>
            <a:ext cx="304200" cy="179784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04" name="CustomShape 12"/>
          <p:cNvSpPr/>
          <p:nvPr/>
        </p:nvSpPr>
        <p:spPr>
          <a:xfrm>
            <a:off x="2362320" y="5533200"/>
            <a:ext cx="7848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5" name="CustomShape 13"/>
          <p:cNvSpPr/>
          <p:nvPr/>
        </p:nvSpPr>
        <p:spPr>
          <a:xfrm>
            <a:off x="9220320" y="1326240"/>
            <a:ext cx="685080" cy="42066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06" name="CustomShape 14"/>
          <p:cNvSpPr/>
          <p:nvPr/>
        </p:nvSpPr>
        <p:spPr>
          <a:xfrm>
            <a:off x="9517320" y="1288800"/>
            <a:ext cx="45000" cy="53640"/>
          </a:xfrm>
          <a:prstGeom prst="ellipse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07" name="CustomShape 15"/>
          <p:cNvSpPr/>
          <p:nvPr/>
        </p:nvSpPr>
        <p:spPr>
          <a:xfrm>
            <a:off x="1866960" y="80748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8" name="CustomShape 16"/>
          <p:cNvSpPr/>
          <p:nvPr/>
        </p:nvSpPr>
        <p:spPr>
          <a:xfrm>
            <a:off x="1866960" y="119628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9" name="CustomShape 17"/>
          <p:cNvSpPr/>
          <p:nvPr/>
        </p:nvSpPr>
        <p:spPr>
          <a:xfrm>
            <a:off x="1859040" y="165276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0" name="CustomShape 18"/>
          <p:cNvSpPr/>
          <p:nvPr/>
        </p:nvSpPr>
        <p:spPr>
          <a:xfrm>
            <a:off x="3276720" y="892440"/>
            <a:ext cx="582120" cy="219852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1" name="CustomShape 19"/>
          <p:cNvSpPr/>
          <p:nvPr/>
        </p:nvSpPr>
        <p:spPr>
          <a:xfrm>
            <a:off x="3276720" y="1281600"/>
            <a:ext cx="395640" cy="17964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2" name="CustomShape 20"/>
          <p:cNvSpPr/>
          <p:nvPr/>
        </p:nvSpPr>
        <p:spPr>
          <a:xfrm>
            <a:off x="3268800" y="1737720"/>
            <a:ext cx="281160" cy="135324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3" name="CustomShape 21"/>
          <p:cNvSpPr/>
          <p:nvPr/>
        </p:nvSpPr>
        <p:spPr>
          <a:xfrm>
            <a:off x="10363320" y="2986200"/>
            <a:ext cx="1142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4" name="CustomShape 22"/>
          <p:cNvSpPr/>
          <p:nvPr/>
        </p:nvSpPr>
        <p:spPr>
          <a:xfrm>
            <a:off x="10363320" y="5410080"/>
            <a:ext cx="1142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IN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16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A3F4F05-3CF3-44D0-80F2-8DDEFF9A2D59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17" name="CustomShape 3"/>
          <p:cNvSpPr/>
          <p:nvPr/>
        </p:nvSpPr>
        <p:spPr>
          <a:xfrm>
            <a:off x="1653120" y="1615320"/>
            <a:ext cx="1828080" cy="114228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18" name="CustomShape 4"/>
          <p:cNvSpPr/>
          <p:nvPr/>
        </p:nvSpPr>
        <p:spPr>
          <a:xfrm>
            <a:off x="1603440" y="4185000"/>
            <a:ext cx="1828080" cy="767160"/>
          </a:xfrm>
          <a:prstGeom prst="roundRect">
            <a:avLst>
              <a:gd name="adj" fmla="val 16667"/>
            </a:avLst>
          </a:prstGeom>
          <a:ln>
            <a:solidFill>
              <a:srgbClr val="D9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19" name="CustomShape 5"/>
          <p:cNvSpPr/>
          <p:nvPr/>
        </p:nvSpPr>
        <p:spPr>
          <a:xfrm>
            <a:off x="2415240" y="2758320"/>
            <a:ext cx="304200" cy="1425960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0" name="CustomShape 6"/>
          <p:cNvSpPr/>
          <p:nvPr/>
        </p:nvSpPr>
        <p:spPr>
          <a:xfrm>
            <a:off x="2683440" y="2834640"/>
            <a:ext cx="1142280" cy="120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50" b="0" strike="noStrike" spc="-1">
                <a:solidFill>
                  <a:srgbClr val="000000"/>
                </a:solidFill>
                <a:latin typeface="JetBrains Mono"/>
                <a:ea typeface="DejaVu Sans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521" name="CustomShape 7"/>
          <p:cNvSpPr/>
          <p:nvPr/>
        </p:nvSpPr>
        <p:spPr>
          <a:xfrm>
            <a:off x="3432240" y="4221360"/>
            <a:ext cx="334872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2" name="CustomShape 8"/>
          <p:cNvSpPr/>
          <p:nvPr/>
        </p:nvSpPr>
        <p:spPr>
          <a:xfrm>
            <a:off x="3652560" y="3356280"/>
            <a:ext cx="3128400" cy="104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50" b="0" strike="noStrike" spc="-1">
                <a:solidFill>
                  <a:srgbClr val="000000"/>
                </a:solidFill>
                <a:latin typeface="JetBrains Mono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523" name="CustomShape 9"/>
          <p:cNvSpPr/>
          <p:nvPr/>
        </p:nvSpPr>
        <p:spPr>
          <a:xfrm>
            <a:off x="10744200" y="3902040"/>
            <a:ext cx="1828080" cy="114228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24" name="CustomShape 10"/>
          <p:cNvSpPr/>
          <p:nvPr/>
        </p:nvSpPr>
        <p:spPr>
          <a:xfrm>
            <a:off x="6781680" y="4057920"/>
            <a:ext cx="2429280" cy="1027440"/>
          </a:xfrm>
          <a:prstGeom prst="roundRect">
            <a:avLst>
              <a:gd name="adj" fmla="val 16667"/>
            </a:avLst>
          </a:prstGeom>
          <a:ln>
            <a:solidFill>
              <a:srgbClr val="7C7C7C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25" name="CustomShape 11"/>
          <p:cNvSpPr/>
          <p:nvPr/>
        </p:nvSpPr>
        <p:spPr>
          <a:xfrm>
            <a:off x="9212040" y="4221360"/>
            <a:ext cx="153144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6" name="CustomShape 12"/>
          <p:cNvSpPr/>
          <p:nvPr/>
        </p:nvSpPr>
        <p:spPr>
          <a:xfrm rot="10800000">
            <a:off x="12276000" y="5063760"/>
            <a:ext cx="153144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7" name="CustomShape 13"/>
          <p:cNvSpPr/>
          <p:nvPr/>
        </p:nvSpPr>
        <p:spPr>
          <a:xfrm rot="10800000">
            <a:off x="10130760" y="5063760"/>
            <a:ext cx="334872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8" name="CustomShape 14"/>
          <p:cNvSpPr/>
          <p:nvPr/>
        </p:nvSpPr>
        <p:spPr>
          <a:xfrm>
            <a:off x="9165240" y="4787280"/>
            <a:ext cx="1828080" cy="88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50" b="0" strike="noStrike" spc="-1">
                <a:solidFill>
                  <a:srgbClr val="000000"/>
                </a:solidFill>
                <a:latin typeface="JetBrains Mono"/>
                <a:ea typeface="DejaVu Sans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3888BD48-126E-409F-8AD7-CDFAD8113DDB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3407040" y="2590920"/>
            <a:ext cx="6628680" cy="28188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31" name="CustomShape 3"/>
          <p:cNvSpPr/>
          <p:nvPr/>
        </p:nvSpPr>
        <p:spPr>
          <a:xfrm>
            <a:off x="5749560" y="2638080"/>
            <a:ext cx="2063880" cy="106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3809880" y="33901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5749560" y="33973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4" name="CustomShape 6"/>
          <p:cNvSpPr/>
          <p:nvPr/>
        </p:nvSpPr>
        <p:spPr>
          <a:xfrm>
            <a:off x="7693920" y="33901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5" name="CustomShape 7"/>
          <p:cNvSpPr/>
          <p:nvPr/>
        </p:nvSpPr>
        <p:spPr>
          <a:xfrm>
            <a:off x="3809880" y="4229640"/>
            <a:ext cx="291348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6" name="CustomShape 8"/>
          <p:cNvSpPr/>
          <p:nvPr/>
        </p:nvSpPr>
        <p:spPr>
          <a:xfrm>
            <a:off x="6721920" y="4229640"/>
            <a:ext cx="291348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EB5CE3BE-E244-46E4-AC68-311BADE27960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38" name="CustomShape 2"/>
          <p:cNvSpPr/>
          <p:nvPr/>
        </p:nvSpPr>
        <p:spPr>
          <a:xfrm>
            <a:off x="1371600" y="1600200"/>
            <a:ext cx="23616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9" name="CustomShape 3"/>
          <p:cNvSpPr/>
          <p:nvPr/>
        </p:nvSpPr>
        <p:spPr>
          <a:xfrm>
            <a:off x="5595480" y="1600200"/>
            <a:ext cx="258264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0" name="CustomShape 4"/>
          <p:cNvSpPr/>
          <p:nvPr/>
        </p:nvSpPr>
        <p:spPr>
          <a:xfrm>
            <a:off x="3733920" y="1981080"/>
            <a:ext cx="186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1" name="CustomShape 5"/>
          <p:cNvSpPr/>
          <p:nvPr/>
        </p:nvSpPr>
        <p:spPr>
          <a:xfrm>
            <a:off x="4300200" y="1600200"/>
            <a:ext cx="1294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2" name="CustomShape 6"/>
          <p:cNvSpPr/>
          <p:nvPr/>
        </p:nvSpPr>
        <p:spPr>
          <a:xfrm>
            <a:off x="1371600" y="2590920"/>
            <a:ext cx="25902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43" name="CustomShape 7"/>
          <p:cNvSpPr/>
          <p:nvPr/>
        </p:nvSpPr>
        <p:spPr>
          <a:xfrm>
            <a:off x="5595480" y="2590920"/>
            <a:ext cx="28620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44" name="CustomShape 8"/>
          <p:cNvSpPr/>
          <p:nvPr/>
        </p:nvSpPr>
        <p:spPr>
          <a:xfrm>
            <a:off x="5631480" y="3175560"/>
            <a:ext cx="28620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45" name="CustomShape 9"/>
          <p:cNvSpPr/>
          <p:nvPr/>
        </p:nvSpPr>
        <p:spPr>
          <a:xfrm>
            <a:off x="8178480" y="1992960"/>
            <a:ext cx="186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6" name="CustomShape 10"/>
          <p:cNvSpPr/>
          <p:nvPr/>
        </p:nvSpPr>
        <p:spPr>
          <a:xfrm>
            <a:off x="8744760" y="1611720"/>
            <a:ext cx="1294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7" name="CustomShape 11"/>
          <p:cNvSpPr/>
          <p:nvPr/>
        </p:nvSpPr>
        <p:spPr>
          <a:xfrm>
            <a:off x="10040400" y="1611720"/>
            <a:ext cx="258264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8" name="CustomShape 12"/>
          <p:cNvSpPr/>
          <p:nvPr/>
        </p:nvSpPr>
        <p:spPr>
          <a:xfrm>
            <a:off x="9906120" y="2590920"/>
            <a:ext cx="28620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49" name="CustomShape 13"/>
          <p:cNvSpPr/>
          <p:nvPr/>
        </p:nvSpPr>
        <p:spPr>
          <a:xfrm>
            <a:off x="9922680" y="3344760"/>
            <a:ext cx="341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0" name="CustomShape 14"/>
          <p:cNvSpPr/>
          <p:nvPr/>
        </p:nvSpPr>
        <p:spPr>
          <a:xfrm>
            <a:off x="1371600" y="4291920"/>
            <a:ext cx="23616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1" name="CustomShape 15"/>
          <p:cNvSpPr/>
          <p:nvPr/>
        </p:nvSpPr>
        <p:spPr>
          <a:xfrm>
            <a:off x="1371600" y="5282640"/>
            <a:ext cx="25902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2" name="CustomShape 16"/>
          <p:cNvSpPr/>
          <p:nvPr/>
        </p:nvSpPr>
        <p:spPr>
          <a:xfrm>
            <a:off x="1600200" y="5867280"/>
            <a:ext cx="28620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4AFFE8C7-2211-4ABA-A2A3-077DD8E9EB70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334" name="Picture 2"/>
          <p:cNvPicPr/>
          <p:nvPr/>
        </p:nvPicPr>
        <p:blipFill>
          <a:blip r:embed="rId2"/>
          <a:stretch/>
        </p:blipFill>
        <p:spPr>
          <a:xfrm rot="16200000">
            <a:off x="1816920" y="-67968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35" name="CustomShape 3"/>
          <p:cNvSpPr/>
          <p:nvPr/>
        </p:nvSpPr>
        <p:spPr>
          <a:xfrm>
            <a:off x="655560" y="13474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7444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9730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6"/>
          <p:cNvSpPr/>
          <p:nvPr/>
        </p:nvSpPr>
        <p:spPr>
          <a:xfrm>
            <a:off x="1189080" y="1652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7"/>
          <p:cNvSpPr/>
          <p:nvPr/>
        </p:nvSpPr>
        <p:spPr>
          <a:xfrm>
            <a:off x="14176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8"/>
          <p:cNvSpPr/>
          <p:nvPr/>
        </p:nvSpPr>
        <p:spPr>
          <a:xfrm>
            <a:off x="16462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9"/>
          <p:cNvSpPr/>
          <p:nvPr/>
        </p:nvSpPr>
        <p:spPr>
          <a:xfrm>
            <a:off x="18748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0"/>
          <p:cNvSpPr/>
          <p:nvPr/>
        </p:nvSpPr>
        <p:spPr>
          <a:xfrm>
            <a:off x="20908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23194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2"/>
          <p:cNvSpPr/>
          <p:nvPr/>
        </p:nvSpPr>
        <p:spPr>
          <a:xfrm>
            <a:off x="655560" y="29120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246480" y="28749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46" name="CustomShape 14"/>
          <p:cNvSpPr/>
          <p:nvPr/>
        </p:nvSpPr>
        <p:spPr>
          <a:xfrm>
            <a:off x="3221280" y="13276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5"/>
          <p:cNvSpPr/>
          <p:nvPr/>
        </p:nvSpPr>
        <p:spPr>
          <a:xfrm>
            <a:off x="33098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6"/>
          <p:cNvSpPr/>
          <p:nvPr/>
        </p:nvSpPr>
        <p:spPr>
          <a:xfrm>
            <a:off x="35384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7"/>
          <p:cNvSpPr/>
          <p:nvPr/>
        </p:nvSpPr>
        <p:spPr>
          <a:xfrm>
            <a:off x="37544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8"/>
          <p:cNvSpPr/>
          <p:nvPr/>
        </p:nvSpPr>
        <p:spPr>
          <a:xfrm>
            <a:off x="39830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9"/>
          <p:cNvSpPr/>
          <p:nvPr/>
        </p:nvSpPr>
        <p:spPr>
          <a:xfrm>
            <a:off x="42116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0"/>
          <p:cNvSpPr/>
          <p:nvPr/>
        </p:nvSpPr>
        <p:spPr>
          <a:xfrm>
            <a:off x="44402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1"/>
          <p:cNvSpPr/>
          <p:nvPr/>
        </p:nvSpPr>
        <p:spPr>
          <a:xfrm>
            <a:off x="46562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2"/>
          <p:cNvSpPr/>
          <p:nvPr/>
        </p:nvSpPr>
        <p:spPr>
          <a:xfrm>
            <a:off x="48848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3"/>
          <p:cNvSpPr/>
          <p:nvPr/>
        </p:nvSpPr>
        <p:spPr>
          <a:xfrm>
            <a:off x="1998720" y="3664800"/>
            <a:ext cx="1982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56" name="Picture 2"/>
          <p:cNvPicPr/>
          <p:nvPr/>
        </p:nvPicPr>
        <p:blipFill>
          <a:blip r:embed="rId2"/>
          <a:stretch/>
        </p:blipFill>
        <p:spPr>
          <a:xfrm rot="16200000">
            <a:off x="1816920" y="30672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57" name="CustomShape 24"/>
          <p:cNvSpPr/>
          <p:nvPr/>
        </p:nvSpPr>
        <p:spPr>
          <a:xfrm>
            <a:off x="655560" y="50950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25"/>
          <p:cNvSpPr/>
          <p:nvPr/>
        </p:nvSpPr>
        <p:spPr>
          <a:xfrm>
            <a:off x="7444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6"/>
          <p:cNvSpPr/>
          <p:nvPr/>
        </p:nvSpPr>
        <p:spPr>
          <a:xfrm>
            <a:off x="9730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7"/>
          <p:cNvSpPr/>
          <p:nvPr/>
        </p:nvSpPr>
        <p:spPr>
          <a:xfrm>
            <a:off x="11890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8"/>
          <p:cNvSpPr/>
          <p:nvPr/>
        </p:nvSpPr>
        <p:spPr>
          <a:xfrm>
            <a:off x="14176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29"/>
          <p:cNvSpPr/>
          <p:nvPr/>
        </p:nvSpPr>
        <p:spPr>
          <a:xfrm>
            <a:off x="16462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0"/>
          <p:cNvSpPr/>
          <p:nvPr/>
        </p:nvSpPr>
        <p:spPr>
          <a:xfrm>
            <a:off x="18748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1"/>
          <p:cNvSpPr/>
          <p:nvPr/>
        </p:nvSpPr>
        <p:spPr>
          <a:xfrm>
            <a:off x="20908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2"/>
          <p:cNvSpPr/>
          <p:nvPr/>
        </p:nvSpPr>
        <p:spPr>
          <a:xfrm>
            <a:off x="23248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33"/>
          <p:cNvSpPr/>
          <p:nvPr/>
        </p:nvSpPr>
        <p:spPr>
          <a:xfrm>
            <a:off x="655560" y="66596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7" name="CustomShape 34"/>
          <p:cNvSpPr/>
          <p:nvPr/>
        </p:nvSpPr>
        <p:spPr>
          <a:xfrm>
            <a:off x="3246480" y="66225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8" name="CustomShape 35"/>
          <p:cNvSpPr/>
          <p:nvPr/>
        </p:nvSpPr>
        <p:spPr>
          <a:xfrm>
            <a:off x="3221280" y="50752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36"/>
          <p:cNvSpPr/>
          <p:nvPr/>
        </p:nvSpPr>
        <p:spPr>
          <a:xfrm>
            <a:off x="33098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37"/>
          <p:cNvSpPr/>
          <p:nvPr/>
        </p:nvSpPr>
        <p:spPr>
          <a:xfrm>
            <a:off x="35384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8"/>
          <p:cNvSpPr/>
          <p:nvPr/>
        </p:nvSpPr>
        <p:spPr>
          <a:xfrm>
            <a:off x="3754440" y="51728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9"/>
          <p:cNvSpPr/>
          <p:nvPr/>
        </p:nvSpPr>
        <p:spPr>
          <a:xfrm>
            <a:off x="39956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0"/>
          <p:cNvSpPr/>
          <p:nvPr/>
        </p:nvSpPr>
        <p:spPr>
          <a:xfrm>
            <a:off x="42116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1"/>
          <p:cNvSpPr/>
          <p:nvPr/>
        </p:nvSpPr>
        <p:spPr>
          <a:xfrm>
            <a:off x="44402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2"/>
          <p:cNvSpPr/>
          <p:nvPr/>
        </p:nvSpPr>
        <p:spPr>
          <a:xfrm>
            <a:off x="46562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3"/>
          <p:cNvSpPr/>
          <p:nvPr/>
        </p:nvSpPr>
        <p:spPr>
          <a:xfrm>
            <a:off x="48848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4"/>
          <p:cNvSpPr/>
          <p:nvPr/>
        </p:nvSpPr>
        <p:spPr>
          <a:xfrm>
            <a:off x="1961640" y="7412400"/>
            <a:ext cx="225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78" name="Picture 2"/>
          <p:cNvPicPr/>
          <p:nvPr/>
        </p:nvPicPr>
        <p:blipFill>
          <a:blip r:embed="rId2"/>
          <a:stretch/>
        </p:blipFill>
        <p:spPr>
          <a:xfrm rot="16200000">
            <a:off x="7776360" y="-71676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79" name="CustomShape 45"/>
          <p:cNvSpPr/>
          <p:nvPr/>
        </p:nvSpPr>
        <p:spPr>
          <a:xfrm>
            <a:off x="6615000" y="131040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46"/>
          <p:cNvSpPr/>
          <p:nvPr/>
        </p:nvSpPr>
        <p:spPr>
          <a:xfrm>
            <a:off x="67039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47"/>
          <p:cNvSpPr/>
          <p:nvPr/>
        </p:nvSpPr>
        <p:spPr>
          <a:xfrm>
            <a:off x="69325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48"/>
          <p:cNvSpPr/>
          <p:nvPr/>
        </p:nvSpPr>
        <p:spPr>
          <a:xfrm>
            <a:off x="7148520" y="16153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9"/>
          <p:cNvSpPr/>
          <p:nvPr/>
        </p:nvSpPr>
        <p:spPr>
          <a:xfrm>
            <a:off x="7377120" y="16009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0"/>
          <p:cNvSpPr/>
          <p:nvPr/>
        </p:nvSpPr>
        <p:spPr>
          <a:xfrm>
            <a:off x="76057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1"/>
          <p:cNvSpPr/>
          <p:nvPr/>
        </p:nvSpPr>
        <p:spPr>
          <a:xfrm>
            <a:off x="78343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2"/>
          <p:cNvSpPr/>
          <p:nvPr/>
        </p:nvSpPr>
        <p:spPr>
          <a:xfrm>
            <a:off x="80503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53"/>
          <p:cNvSpPr/>
          <p:nvPr/>
        </p:nvSpPr>
        <p:spPr>
          <a:xfrm>
            <a:off x="8277120" y="1595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4"/>
          <p:cNvSpPr/>
          <p:nvPr/>
        </p:nvSpPr>
        <p:spPr>
          <a:xfrm>
            <a:off x="6615000" y="28749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9" name="CustomShape 55"/>
          <p:cNvSpPr/>
          <p:nvPr/>
        </p:nvSpPr>
        <p:spPr>
          <a:xfrm>
            <a:off x="9205920" y="283752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90" name="CustomShape 56"/>
          <p:cNvSpPr/>
          <p:nvPr/>
        </p:nvSpPr>
        <p:spPr>
          <a:xfrm>
            <a:off x="9180360" y="129060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57"/>
          <p:cNvSpPr/>
          <p:nvPr/>
        </p:nvSpPr>
        <p:spPr>
          <a:xfrm>
            <a:off x="92818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58"/>
          <p:cNvSpPr/>
          <p:nvPr/>
        </p:nvSpPr>
        <p:spPr>
          <a:xfrm>
            <a:off x="9497880" y="14205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59"/>
          <p:cNvSpPr/>
          <p:nvPr/>
        </p:nvSpPr>
        <p:spPr>
          <a:xfrm>
            <a:off x="9726480" y="16444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60"/>
          <p:cNvSpPr/>
          <p:nvPr/>
        </p:nvSpPr>
        <p:spPr>
          <a:xfrm>
            <a:off x="9929880" y="16326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1"/>
          <p:cNvSpPr/>
          <p:nvPr/>
        </p:nvSpPr>
        <p:spPr>
          <a:xfrm>
            <a:off x="101710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62"/>
          <p:cNvSpPr/>
          <p:nvPr/>
        </p:nvSpPr>
        <p:spPr>
          <a:xfrm>
            <a:off x="103996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63"/>
          <p:cNvSpPr/>
          <p:nvPr/>
        </p:nvSpPr>
        <p:spPr>
          <a:xfrm>
            <a:off x="106156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64"/>
          <p:cNvSpPr/>
          <p:nvPr/>
        </p:nvSpPr>
        <p:spPr>
          <a:xfrm>
            <a:off x="108442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65"/>
          <p:cNvSpPr/>
          <p:nvPr/>
        </p:nvSpPr>
        <p:spPr>
          <a:xfrm>
            <a:off x="7920360" y="3627720"/>
            <a:ext cx="2186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00" name="Picture 2"/>
          <p:cNvPicPr/>
          <p:nvPr/>
        </p:nvPicPr>
        <p:blipFill>
          <a:blip r:embed="rId2"/>
          <a:stretch/>
        </p:blipFill>
        <p:spPr>
          <a:xfrm rot="16200000">
            <a:off x="7698240" y="30672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401" name="CustomShape 66"/>
          <p:cNvSpPr/>
          <p:nvPr/>
        </p:nvSpPr>
        <p:spPr>
          <a:xfrm>
            <a:off x="6536880" y="509544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67"/>
          <p:cNvSpPr/>
          <p:nvPr/>
        </p:nvSpPr>
        <p:spPr>
          <a:xfrm>
            <a:off x="66258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68"/>
          <p:cNvSpPr/>
          <p:nvPr/>
        </p:nvSpPr>
        <p:spPr>
          <a:xfrm>
            <a:off x="68544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69"/>
          <p:cNvSpPr/>
          <p:nvPr/>
        </p:nvSpPr>
        <p:spPr>
          <a:xfrm>
            <a:off x="707040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70"/>
          <p:cNvSpPr/>
          <p:nvPr/>
        </p:nvSpPr>
        <p:spPr>
          <a:xfrm>
            <a:off x="7299000" y="53859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71"/>
          <p:cNvSpPr/>
          <p:nvPr/>
        </p:nvSpPr>
        <p:spPr>
          <a:xfrm>
            <a:off x="7540200" y="53802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72"/>
          <p:cNvSpPr/>
          <p:nvPr/>
        </p:nvSpPr>
        <p:spPr>
          <a:xfrm>
            <a:off x="7768800" y="53802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73"/>
          <p:cNvSpPr/>
          <p:nvPr/>
        </p:nvSpPr>
        <p:spPr>
          <a:xfrm>
            <a:off x="79718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74"/>
          <p:cNvSpPr/>
          <p:nvPr/>
        </p:nvSpPr>
        <p:spPr>
          <a:xfrm>
            <a:off x="82026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75"/>
          <p:cNvSpPr/>
          <p:nvPr/>
        </p:nvSpPr>
        <p:spPr>
          <a:xfrm>
            <a:off x="6536880" y="66596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11" name="CustomShape 76"/>
          <p:cNvSpPr/>
          <p:nvPr/>
        </p:nvSpPr>
        <p:spPr>
          <a:xfrm>
            <a:off x="9127800" y="66225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12" name="CustomShape 77"/>
          <p:cNvSpPr/>
          <p:nvPr/>
        </p:nvSpPr>
        <p:spPr>
          <a:xfrm>
            <a:off x="9102240" y="507564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78"/>
          <p:cNvSpPr/>
          <p:nvPr/>
        </p:nvSpPr>
        <p:spPr>
          <a:xfrm>
            <a:off x="920376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79"/>
          <p:cNvSpPr/>
          <p:nvPr/>
        </p:nvSpPr>
        <p:spPr>
          <a:xfrm>
            <a:off x="94197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80"/>
          <p:cNvSpPr/>
          <p:nvPr/>
        </p:nvSpPr>
        <p:spPr>
          <a:xfrm>
            <a:off x="96375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81"/>
          <p:cNvSpPr/>
          <p:nvPr/>
        </p:nvSpPr>
        <p:spPr>
          <a:xfrm>
            <a:off x="9851400" y="5417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82"/>
          <p:cNvSpPr/>
          <p:nvPr/>
        </p:nvSpPr>
        <p:spPr>
          <a:xfrm>
            <a:off x="100929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83"/>
          <p:cNvSpPr/>
          <p:nvPr/>
        </p:nvSpPr>
        <p:spPr>
          <a:xfrm>
            <a:off x="10308960" y="5202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84"/>
          <p:cNvSpPr/>
          <p:nvPr/>
        </p:nvSpPr>
        <p:spPr>
          <a:xfrm>
            <a:off x="1053720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85"/>
          <p:cNvSpPr/>
          <p:nvPr/>
        </p:nvSpPr>
        <p:spPr>
          <a:xfrm>
            <a:off x="1076580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86"/>
          <p:cNvSpPr/>
          <p:nvPr/>
        </p:nvSpPr>
        <p:spPr>
          <a:xfrm>
            <a:off x="7841520" y="7412400"/>
            <a:ext cx="1956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303C1D8-EBEE-4C18-A0A9-FB6F9542E04D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23" name="Picture 2"/>
          <p:cNvPicPr/>
          <p:nvPr/>
        </p:nvPicPr>
        <p:blipFill>
          <a:blip r:embed="rId2"/>
          <a:stretch/>
        </p:blipFill>
        <p:spPr>
          <a:xfrm rot="16200000">
            <a:off x="10208880" y="-74844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9047520" y="12787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91364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3650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958104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98096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1005120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029240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048248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>
            <a:off x="10711440" y="15728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1"/>
          <p:cNvSpPr/>
          <p:nvPr/>
        </p:nvSpPr>
        <p:spPr>
          <a:xfrm>
            <a:off x="9047520" y="284328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34" name="CustomShape 12"/>
          <p:cNvSpPr/>
          <p:nvPr/>
        </p:nvSpPr>
        <p:spPr>
          <a:xfrm>
            <a:off x="11638440" y="28058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35" name="CustomShape 13"/>
          <p:cNvSpPr/>
          <p:nvPr/>
        </p:nvSpPr>
        <p:spPr>
          <a:xfrm>
            <a:off x="11612880" y="12589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14"/>
          <p:cNvSpPr/>
          <p:nvPr/>
        </p:nvSpPr>
        <p:spPr>
          <a:xfrm>
            <a:off x="117018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15"/>
          <p:cNvSpPr/>
          <p:nvPr/>
        </p:nvSpPr>
        <p:spPr>
          <a:xfrm>
            <a:off x="119304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6"/>
          <p:cNvSpPr/>
          <p:nvPr/>
        </p:nvSpPr>
        <p:spPr>
          <a:xfrm>
            <a:off x="121464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17"/>
          <p:cNvSpPr/>
          <p:nvPr/>
        </p:nvSpPr>
        <p:spPr>
          <a:xfrm>
            <a:off x="123750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8"/>
          <p:cNvSpPr/>
          <p:nvPr/>
        </p:nvSpPr>
        <p:spPr>
          <a:xfrm>
            <a:off x="126036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9"/>
          <p:cNvSpPr/>
          <p:nvPr/>
        </p:nvSpPr>
        <p:spPr>
          <a:xfrm>
            <a:off x="128322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0"/>
          <p:cNvSpPr/>
          <p:nvPr/>
        </p:nvSpPr>
        <p:spPr>
          <a:xfrm>
            <a:off x="1304784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1"/>
          <p:cNvSpPr/>
          <p:nvPr/>
        </p:nvSpPr>
        <p:spPr>
          <a:xfrm>
            <a:off x="1327644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2"/>
          <p:cNvSpPr/>
          <p:nvPr/>
        </p:nvSpPr>
        <p:spPr>
          <a:xfrm>
            <a:off x="10353960" y="3596040"/>
            <a:ext cx="2337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45" name="Picture 2"/>
          <p:cNvPicPr/>
          <p:nvPr/>
        </p:nvPicPr>
        <p:blipFill>
          <a:blip r:embed="rId2"/>
          <a:stretch/>
        </p:blipFill>
        <p:spPr>
          <a:xfrm rot="16200000">
            <a:off x="2014920" y="-78084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446" name="CustomShape 23"/>
          <p:cNvSpPr/>
          <p:nvPr/>
        </p:nvSpPr>
        <p:spPr>
          <a:xfrm>
            <a:off x="853920" y="12463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24"/>
          <p:cNvSpPr/>
          <p:nvPr/>
        </p:nvSpPr>
        <p:spPr>
          <a:xfrm>
            <a:off x="94284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5"/>
          <p:cNvSpPr/>
          <p:nvPr/>
        </p:nvSpPr>
        <p:spPr>
          <a:xfrm>
            <a:off x="117144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26"/>
          <p:cNvSpPr/>
          <p:nvPr/>
        </p:nvSpPr>
        <p:spPr>
          <a:xfrm>
            <a:off x="1387080" y="1551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27"/>
          <p:cNvSpPr/>
          <p:nvPr/>
        </p:nvSpPr>
        <p:spPr>
          <a:xfrm>
            <a:off x="16156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8"/>
          <p:cNvSpPr/>
          <p:nvPr/>
        </p:nvSpPr>
        <p:spPr>
          <a:xfrm>
            <a:off x="18442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29"/>
          <p:cNvSpPr/>
          <p:nvPr/>
        </p:nvSpPr>
        <p:spPr>
          <a:xfrm>
            <a:off x="20728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0"/>
          <p:cNvSpPr/>
          <p:nvPr/>
        </p:nvSpPr>
        <p:spPr>
          <a:xfrm>
            <a:off x="22888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1"/>
          <p:cNvSpPr/>
          <p:nvPr/>
        </p:nvSpPr>
        <p:spPr>
          <a:xfrm>
            <a:off x="2547720" y="1567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2"/>
          <p:cNvSpPr/>
          <p:nvPr/>
        </p:nvSpPr>
        <p:spPr>
          <a:xfrm>
            <a:off x="853920" y="281088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6" name="CustomShape 33"/>
          <p:cNvSpPr/>
          <p:nvPr/>
        </p:nvSpPr>
        <p:spPr>
          <a:xfrm>
            <a:off x="3444480" y="27734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7" name="CustomShape 34"/>
          <p:cNvSpPr/>
          <p:nvPr/>
        </p:nvSpPr>
        <p:spPr>
          <a:xfrm>
            <a:off x="3419280" y="12265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5"/>
          <p:cNvSpPr/>
          <p:nvPr/>
        </p:nvSpPr>
        <p:spPr>
          <a:xfrm>
            <a:off x="35082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6"/>
          <p:cNvSpPr/>
          <p:nvPr/>
        </p:nvSpPr>
        <p:spPr>
          <a:xfrm>
            <a:off x="37368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37"/>
          <p:cNvSpPr/>
          <p:nvPr/>
        </p:nvSpPr>
        <p:spPr>
          <a:xfrm>
            <a:off x="39528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8"/>
          <p:cNvSpPr/>
          <p:nvPr/>
        </p:nvSpPr>
        <p:spPr>
          <a:xfrm>
            <a:off x="41814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39"/>
          <p:cNvSpPr/>
          <p:nvPr/>
        </p:nvSpPr>
        <p:spPr>
          <a:xfrm>
            <a:off x="44100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40"/>
          <p:cNvSpPr/>
          <p:nvPr/>
        </p:nvSpPr>
        <p:spPr>
          <a:xfrm>
            <a:off x="46386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1"/>
          <p:cNvSpPr/>
          <p:nvPr/>
        </p:nvSpPr>
        <p:spPr>
          <a:xfrm>
            <a:off x="485424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2"/>
          <p:cNvSpPr/>
          <p:nvPr/>
        </p:nvSpPr>
        <p:spPr>
          <a:xfrm>
            <a:off x="508284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3"/>
          <p:cNvSpPr/>
          <p:nvPr/>
        </p:nvSpPr>
        <p:spPr>
          <a:xfrm>
            <a:off x="2159280" y="3563280"/>
            <a:ext cx="210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2880" cy="6127200"/>
          </a:xfrm>
          <a:prstGeom prst="rect">
            <a:avLst/>
          </a:prstGeom>
          <a:ln w="9360">
            <a:noFill/>
          </a:ln>
        </p:spPr>
      </p:pic>
      <p:sp>
        <p:nvSpPr>
          <p:cNvPr id="468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F3E6FC40-12A7-4A6A-8927-60B6B5DEB25D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3"/>
          <p:cNvSpPr/>
          <p:nvPr/>
        </p:nvSpPr>
        <p:spPr>
          <a:xfrm>
            <a:off x="3983400" y="4501800"/>
            <a:ext cx="1101600" cy="106596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4"/>
          <p:cNvSpPr/>
          <p:nvPr/>
        </p:nvSpPr>
        <p:spPr>
          <a:xfrm>
            <a:off x="3733920" y="1282320"/>
            <a:ext cx="347400" cy="53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"/>
          <p:cNvSpPr/>
          <p:nvPr/>
        </p:nvSpPr>
        <p:spPr>
          <a:xfrm>
            <a:off x="3035160" y="495288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6"/>
          <p:cNvSpPr/>
          <p:nvPr/>
        </p:nvSpPr>
        <p:spPr>
          <a:xfrm>
            <a:off x="4513320" y="610920"/>
            <a:ext cx="10789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4" name="CustomShape 7"/>
          <p:cNvSpPr/>
          <p:nvPr/>
        </p:nvSpPr>
        <p:spPr>
          <a:xfrm>
            <a:off x="2887920" y="675720"/>
            <a:ext cx="10598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5" name="CustomShape 8"/>
          <p:cNvSpPr/>
          <p:nvPr/>
        </p:nvSpPr>
        <p:spPr>
          <a:xfrm>
            <a:off x="1679400" y="4573440"/>
            <a:ext cx="13215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6" name="CustomShape 9"/>
          <p:cNvSpPr/>
          <p:nvPr/>
        </p:nvSpPr>
        <p:spPr>
          <a:xfrm flipH="1">
            <a:off x="6274080" y="1349640"/>
            <a:ext cx="277560" cy="42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10"/>
          <p:cNvSpPr/>
          <p:nvPr/>
        </p:nvSpPr>
        <p:spPr>
          <a:xfrm>
            <a:off x="6141600" y="488160"/>
            <a:ext cx="1127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8" name="CustomShape 11"/>
          <p:cNvSpPr/>
          <p:nvPr/>
        </p:nvSpPr>
        <p:spPr>
          <a:xfrm flipH="1">
            <a:off x="4915800" y="1279440"/>
            <a:ext cx="127080" cy="53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12"/>
          <p:cNvSpPr/>
          <p:nvPr/>
        </p:nvSpPr>
        <p:spPr>
          <a:xfrm>
            <a:off x="3983400" y="5643720"/>
            <a:ext cx="1101600" cy="106596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13"/>
          <p:cNvSpPr/>
          <p:nvPr/>
        </p:nvSpPr>
        <p:spPr>
          <a:xfrm>
            <a:off x="1679400" y="5740200"/>
            <a:ext cx="13780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1" name="CustomShape 14"/>
          <p:cNvSpPr/>
          <p:nvPr/>
        </p:nvSpPr>
        <p:spPr>
          <a:xfrm>
            <a:off x="3001680" y="61722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1DB9E67E-EEE4-4CC4-82C1-27753FD31B67}" type="slidenum">
              <a:rPr lang="en-IN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83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4080" y="7596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84" name="Group 2"/>
          <p:cNvGrpSpPr/>
          <p:nvPr/>
        </p:nvGrpSpPr>
        <p:grpSpPr>
          <a:xfrm>
            <a:off x="3642480" y="1828800"/>
            <a:ext cx="1675800" cy="456480"/>
            <a:chOff x="3642480" y="1828800"/>
            <a:chExt cx="1675800" cy="456480"/>
          </a:xfrm>
        </p:grpSpPr>
        <p:sp>
          <p:nvSpPr>
            <p:cNvPr id="485" name="CustomShape 3"/>
            <p:cNvSpPr/>
            <p:nvPr/>
          </p:nvSpPr>
          <p:spPr>
            <a:xfrm>
              <a:off x="3642480" y="182880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86" name="CustomShape 4"/>
            <p:cNvSpPr/>
            <p:nvPr/>
          </p:nvSpPr>
          <p:spPr>
            <a:xfrm>
              <a:off x="51055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5"/>
            <p:cNvSpPr/>
            <p:nvPr/>
          </p:nvSpPr>
          <p:spPr>
            <a:xfrm>
              <a:off x="48920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CustomShape 6"/>
            <p:cNvSpPr/>
            <p:nvPr/>
          </p:nvSpPr>
          <p:spPr>
            <a:xfrm>
              <a:off x="468612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CustomShape 7"/>
            <p:cNvSpPr/>
            <p:nvPr/>
          </p:nvSpPr>
          <p:spPr>
            <a:xfrm>
              <a:off x="44690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CustomShape 8"/>
            <p:cNvSpPr/>
            <p:nvPr/>
          </p:nvSpPr>
          <p:spPr>
            <a:xfrm>
              <a:off x="42577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CustomShape 9"/>
            <p:cNvSpPr/>
            <p:nvPr/>
          </p:nvSpPr>
          <p:spPr>
            <a:xfrm>
              <a:off x="405000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CustomShape 10"/>
            <p:cNvSpPr/>
            <p:nvPr/>
          </p:nvSpPr>
          <p:spPr>
            <a:xfrm>
              <a:off x="387000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3" name="CustomShape 11"/>
            <p:cNvSpPr/>
            <p:nvPr/>
          </p:nvSpPr>
          <p:spPr>
            <a:xfrm>
              <a:off x="368424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94" name="Group 12"/>
          <p:cNvGrpSpPr/>
          <p:nvPr/>
        </p:nvGrpSpPr>
        <p:grpSpPr>
          <a:xfrm>
            <a:off x="1703160" y="1828800"/>
            <a:ext cx="1675800" cy="456480"/>
            <a:chOff x="1703160" y="1828800"/>
            <a:chExt cx="1675800" cy="456480"/>
          </a:xfrm>
        </p:grpSpPr>
        <p:sp>
          <p:nvSpPr>
            <p:cNvPr id="495" name="CustomShape 13"/>
            <p:cNvSpPr/>
            <p:nvPr/>
          </p:nvSpPr>
          <p:spPr>
            <a:xfrm>
              <a:off x="1703160" y="182880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496" name="CustomShape 14"/>
            <p:cNvSpPr/>
            <p:nvPr/>
          </p:nvSpPr>
          <p:spPr>
            <a:xfrm>
              <a:off x="316548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7" name="CustomShape 15"/>
            <p:cNvSpPr/>
            <p:nvPr/>
          </p:nvSpPr>
          <p:spPr>
            <a:xfrm>
              <a:off x="297864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8" name="CustomShape 16"/>
            <p:cNvSpPr/>
            <p:nvPr/>
          </p:nvSpPr>
          <p:spPr>
            <a:xfrm>
              <a:off x="27464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9" name="CustomShape 17"/>
            <p:cNvSpPr/>
            <p:nvPr/>
          </p:nvSpPr>
          <p:spPr>
            <a:xfrm>
              <a:off x="25297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0" name="CustomShape 18"/>
            <p:cNvSpPr/>
            <p:nvPr/>
          </p:nvSpPr>
          <p:spPr>
            <a:xfrm>
              <a:off x="23184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19"/>
            <p:cNvSpPr/>
            <p:nvPr/>
          </p:nvSpPr>
          <p:spPr>
            <a:xfrm>
              <a:off x="211068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20"/>
            <p:cNvSpPr/>
            <p:nvPr/>
          </p:nvSpPr>
          <p:spPr>
            <a:xfrm>
              <a:off x="193068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21"/>
            <p:cNvSpPr/>
            <p:nvPr/>
          </p:nvSpPr>
          <p:spPr>
            <a:xfrm>
              <a:off x="174492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4" name="Group 22"/>
          <p:cNvGrpSpPr/>
          <p:nvPr/>
        </p:nvGrpSpPr>
        <p:grpSpPr>
          <a:xfrm>
            <a:off x="1336680" y="3505320"/>
            <a:ext cx="4198320" cy="1086840"/>
            <a:chOff x="1336680" y="3505320"/>
            <a:chExt cx="4198320" cy="1086840"/>
          </a:xfrm>
        </p:grpSpPr>
        <p:sp>
          <p:nvSpPr>
            <p:cNvPr id="505" name="CustomShape 23"/>
            <p:cNvSpPr/>
            <p:nvPr/>
          </p:nvSpPr>
          <p:spPr>
            <a:xfrm>
              <a:off x="3554640" y="35053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6" name="CustomShape 24"/>
            <p:cNvSpPr/>
            <p:nvPr/>
          </p:nvSpPr>
          <p:spPr>
            <a:xfrm>
              <a:off x="1336680" y="352728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7" name="CustomShape 25"/>
            <p:cNvSpPr/>
            <p:nvPr/>
          </p:nvSpPr>
          <p:spPr>
            <a:xfrm>
              <a:off x="2405160" y="4227840"/>
              <a:ext cx="2253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08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7320" y="7236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09" name="Group 26"/>
          <p:cNvGrpSpPr/>
          <p:nvPr/>
        </p:nvGrpSpPr>
        <p:grpSpPr>
          <a:xfrm>
            <a:off x="10009800" y="1824840"/>
            <a:ext cx="1675800" cy="456480"/>
            <a:chOff x="10009800" y="1824840"/>
            <a:chExt cx="1675800" cy="456480"/>
          </a:xfrm>
        </p:grpSpPr>
        <p:sp>
          <p:nvSpPr>
            <p:cNvPr id="510" name="CustomShape 27"/>
            <p:cNvSpPr/>
            <p:nvPr/>
          </p:nvSpPr>
          <p:spPr>
            <a:xfrm>
              <a:off x="10009800" y="18248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1" name="CustomShape 28"/>
            <p:cNvSpPr/>
            <p:nvPr/>
          </p:nvSpPr>
          <p:spPr>
            <a:xfrm>
              <a:off x="1147284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29"/>
            <p:cNvSpPr/>
            <p:nvPr/>
          </p:nvSpPr>
          <p:spPr>
            <a:xfrm>
              <a:off x="1125936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30"/>
            <p:cNvSpPr/>
            <p:nvPr/>
          </p:nvSpPr>
          <p:spPr>
            <a:xfrm>
              <a:off x="110538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31"/>
            <p:cNvSpPr/>
            <p:nvPr/>
          </p:nvSpPr>
          <p:spPr>
            <a:xfrm>
              <a:off x="108594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32"/>
            <p:cNvSpPr/>
            <p:nvPr/>
          </p:nvSpPr>
          <p:spPr>
            <a:xfrm>
              <a:off x="1062504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33"/>
            <p:cNvSpPr/>
            <p:nvPr/>
          </p:nvSpPr>
          <p:spPr>
            <a:xfrm>
              <a:off x="1041732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34"/>
            <p:cNvSpPr/>
            <p:nvPr/>
          </p:nvSpPr>
          <p:spPr>
            <a:xfrm>
              <a:off x="1021356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8" name="CustomShape 35"/>
            <p:cNvSpPr/>
            <p:nvPr/>
          </p:nvSpPr>
          <p:spPr>
            <a:xfrm>
              <a:off x="1005156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9" name="Group 36"/>
          <p:cNvGrpSpPr/>
          <p:nvPr/>
        </p:nvGrpSpPr>
        <p:grpSpPr>
          <a:xfrm>
            <a:off x="8032320" y="1824840"/>
            <a:ext cx="1675800" cy="456480"/>
            <a:chOff x="8032320" y="1824840"/>
            <a:chExt cx="1675800" cy="456480"/>
          </a:xfrm>
        </p:grpSpPr>
        <p:sp>
          <p:nvSpPr>
            <p:cNvPr id="520" name="CustomShape 37"/>
            <p:cNvSpPr/>
            <p:nvPr/>
          </p:nvSpPr>
          <p:spPr>
            <a:xfrm>
              <a:off x="8032320" y="18248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1" name="CustomShape 38"/>
            <p:cNvSpPr/>
            <p:nvPr/>
          </p:nvSpPr>
          <p:spPr>
            <a:xfrm>
              <a:off x="950580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2" name="CustomShape 39"/>
            <p:cNvSpPr/>
            <p:nvPr/>
          </p:nvSpPr>
          <p:spPr>
            <a:xfrm>
              <a:off x="9306360" y="18860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3" name="CustomShape 40"/>
            <p:cNvSpPr/>
            <p:nvPr/>
          </p:nvSpPr>
          <p:spPr>
            <a:xfrm>
              <a:off x="907344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4" name="CustomShape 41"/>
            <p:cNvSpPr/>
            <p:nvPr/>
          </p:nvSpPr>
          <p:spPr>
            <a:xfrm>
              <a:off x="885816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5" name="CustomShape 42"/>
            <p:cNvSpPr/>
            <p:nvPr/>
          </p:nvSpPr>
          <p:spPr>
            <a:xfrm>
              <a:off x="864792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43"/>
            <p:cNvSpPr/>
            <p:nvPr/>
          </p:nvSpPr>
          <p:spPr>
            <a:xfrm>
              <a:off x="846396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44"/>
            <p:cNvSpPr/>
            <p:nvPr/>
          </p:nvSpPr>
          <p:spPr>
            <a:xfrm>
              <a:off x="82602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45"/>
            <p:cNvSpPr/>
            <p:nvPr/>
          </p:nvSpPr>
          <p:spPr>
            <a:xfrm>
              <a:off x="807444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29" name="Group 46"/>
          <p:cNvGrpSpPr/>
          <p:nvPr/>
        </p:nvGrpSpPr>
        <p:grpSpPr>
          <a:xfrm>
            <a:off x="7680600" y="3515760"/>
            <a:ext cx="4198320" cy="1086840"/>
            <a:chOff x="7680600" y="3515760"/>
            <a:chExt cx="4198320" cy="1086840"/>
          </a:xfrm>
        </p:grpSpPr>
        <p:sp>
          <p:nvSpPr>
            <p:cNvPr id="530" name="CustomShape 47"/>
            <p:cNvSpPr/>
            <p:nvPr/>
          </p:nvSpPr>
          <p:spPr>
            <a:xfrm>
              <a:off x="9898560" y="35157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1" name="CustomShape 48"/>
            <p:cNvSpPr/>
            <p:nvPr/>
          </p:nvSpPr>
          <p:spPr>
            <a:xfrm>
              <a:off x="7680600" y="35377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2" name="CustomShape 49"/>
            <p:cNvSpPr/>
            <p:nvPr/>
          </p:nvSpPr>
          <p:spPr>
            <a:xfrm>
              <a:off x="8748000" y="4238280"/>
              <a:ext cx="21862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14829</TotalTime>
  <Words>2345</Words>
  <Application>Microsoft Office PowerPoint</Application>
  <PresentationFormat>Custom</PresentationFormat>
  <Paragraphs>900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</vt:lpstr>
      <vt:lpstr>Consolas</vt:lpstr>
      <vt:lpstr>DejaVu Sans</vt:lpstr>
      <vt:lpstr>Franklin Gothic Book</vt:lpstr>
      <vt:lpstr>JetBrains Mono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Chitnis, Kedar</dc:creator>
  <cp:keywords>Keystone 3</cp:keywords>
  <dc:description/>
  <cp:lastModifiedBy>Krishnamoorthy, Venkatesan</cp:lastModifiedBy>
  <cp:revision>2197</cp:revision>
  <dcterms:created xsi:type="dcterms:W3CDTF">2016-05-17T23:12:28Z</dcterms:created>
  <dcterms:modified xsi:type="dcterms:W3CDTF">2024-05-11T07:04:21Z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Texas Instruments Incorporated</vt:lpwstr>
  </property>
  <property fmtid="{D5CDD505-2E9C-101B-9397-08002B2CF9AE}" pid="4" name="ContentTypeId">
    <vt:lpwstr>0x010100EDF39002100AED4881FF84EF59C3C9C1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Custom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51</vt:i4>
  </property>
  <property fmtid="{D5CDD505-2E9C-101B-9397-08002B2CF9AE}" pid="14" name="category">
    <vt:lpwstr>K3</vt:lpwstr>
  </property>
</Properties>
</file>